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4" r:id="rId5"/>
    <p:sldId id="286" r:id="rId6"/>
    <p:sldId id="297" r:id="rId7"/>
    <p:sldId id="289" r:id="rId8"/>
    <p:sldId id="292" r:id="rId9"/>
    <p:sldId id="261" r:id="rId10"/>
    <p:sldId id="298" r:id="rId11"/>
    <p:sldId id="285" r:id="rId12"/>
    <p:sldId id="290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7A130-0888-47A7-9A32-5211F5D644C5}" v="476" dt="2023-08-28T13:57:18.690"/>
    <p1510:client id="{CD48E1E4-0E18-44BD-8000-03F2EC1B55DF}" v="4" dt="2023-08-28T16:38:23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>
        <p:scale>
          <a:sx n="100" d="100"/>
          <a:sy n="100" d="100"/>
        </p:scale>
        <p:origin x="990" y="31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manpreet Singh" userId="492853fdea79d84c" providerId="Windows Live" clId="Web-{CD48E1E4-0E18-44BD-8000-03F2EC1B55DF}"/>
    <pc:docChg chg="modSld">
      <pc:chgData name="Harmanpreet Singh" userId="492853fdea79d84c" providerId="Windows Live" clId="Web-{CD48E1E4-0E18-44BD-8000-03F2EC1B55DF}" dt="2023-08-28T16:38:23.902" v="3"/>
      <pc:docMkLst>
        <pc:docMk/>
      </pc:docMkLst>
      <pc:sldChg chg="modTransition">
        <pc:chgData name="Harmanpreet Singh" userId="492853fdea79d84c" providerId="Windows Live" clId="Web-{CD48E1E4-0E18-44BD-8000-03F2EC1B55DF}" dt="2023-08-28T16:38:23.902" v="3"/>
        <pc:sldMkLst>
          <pc:docMk/>
          <pc:sldMk cId="375226397" sldId="285"/>
        </pc:sldMkLst>
      </pc:sldChg>
    </pc:docChg>
  </pc:docChgLst>
  <pc:docChgLst>
    <pc:chgData name="Harmanpreet Singh" userId="492853fdea79d84c" providerId="LiveId" clId="{65D7A130-0888-47A7-9A32-5211F5D644C5}"/>
    <pc:docChg chg="undo redo custSel addSld delSld modSld sldOrd">
      <pc:chgData name="Harmanpreet Singh" userId="492853fdea79d84c" providerId="LiveId" clId="{65D7A130-0888-47A7-9A32-5211F5D644C5}" dt="2023-08-29T07:11:47.067" v="4187" actId="27636"/>
      <pc:docMkLst>
        <pc:docMk/>
      </pc:docMkLst>
      <pc:sldChg chg="addSp delSp modSp mod setBg modAnim">
        <pc:chgData name="Harmanpreet Singh" userId="492853fdea79d84c" providerId="LiveId" clId="{65D7A130-0888-47A7-9A32-5211F5D644C5}" dt="2023-08-28T13:43:04.781" v="3814" actId="120"/>
        <pc:sldMkLst>
          <pc:docMk/>
          <pc:sldMk cId="2831084956" sldId="261"/>
        </pc:sldMkLst>
        <pc:spChg chg="mod">
          <ac:chgData name="Harmanpreet Singh" userId="492853fdea79d84c" providerId="LiveId" clId="{65D7A130-0888-47A7-9A32-5211F5D644C5}" dt="2023-08-28T13:18:32.344" v="3640" actId="20577"/>
          <ac:spMkLst>
            <pc:docMk/>
            <pc:sldMk cId="2831084956" sldId="261"/>
            <ac:spMk id="2" creationId="{6E47F9DE-790E-73FB-5997-D28667522E25}"/>
          </ac:spMkLst>
        </pc:spChg>
        <pc:spChg chg="mod">
          <ac:chgData name="Harmanpreet Singh" userId="492853fdea79d84c" providerId="LiveId" clId="{65D7A130-0888-47A7-9A32-5211F5D644C5}" dt="2023-08-28T13:18:27.414" v="3634"/>
          <ac:spMkLst>
            <pc:docMk/>
            <pc:sldMk cId="2831084956" sldId="261"/>
            <ac:spMk id="3" creationId="{B334037D-4CE3-17DC-7A2A-64E8120A9B43}"/>
          </ac:spMkLst>
        </pc:spChg>
        <pc:spChg chg="add del mod">
          <ac:chgData name="Harmanpreet Singh" userId="492853fdea79d84c" providerId="LiveId" clId="{65D7A130-0888-47A7-9A32-5211F5D644C5}" dt="2023-08-28T13:11:43.321" v="3569"/>
          <ac:spMkLst>
            <pc:docMk/>
            <pc:sldMk cId="2831084956" sldId="261"/>
            <ac:spMk id="6" creationId="{2BB4D747-95C7-1B08-CE49-D8B952FD143A}"/>
          </ac:spMkLst>
        </pc:spChg>
        <pc:spChg chg="mod">
          <ac:chgData name="Harmanpreet Singh" userId="492853fdea79d84c" providerId="LiveId" clId="{65D7A130-0888-47A7-9A32-5211F5D644C5}" dt="2023-08-28T13:43:04.781" v="3814" actId="120"/>
          <ac:spMkLst>
            <pc:docMk/>
            <pc:sldMk cId="2831084956" sldId="261"/>
            <ac:spMk id="17" creationId="{135DEC17-7793-A28F-6420-878EDB94ED9C}"/>
          </ac:spMkLst>
        </pc:spChg>
        <pc:graphicFrameChg chg="del">
          <ac:chgData name="Harmanpreet Singh" userId="492853fdea79d84c" providerId="LiveId" clId="{65D7A130-0888-47A7-9A32-5211F5D644C5}" dt="2023-08-28T13:10:54.175" v="3552" actId="478"/>
          <ac:graphicFrameMkLst>
            <pc:docMk/>
            <pc:sldMk cId="2831084956" sldId="261"/>
            <ac:graphicFrameMk id="7" creationId="{7E0EC39C-E7E1-4A4A-B298-8D66CD618ECA}"/>
          </ac:graphicFrameMkLst>
        </pc:graphicFrameChg>
        <pc:graphicFrameChg chg="add mod">
          <ac:chgData name="Harmanpreet Singh" userId="492853fdea79d84c" providerId="LiveId" clId="{65D7A130-0888-47A7-9A32-5211F5D644C5}" dt="2023-08-28T13:42:25.067" v="3792" actId="1076"/>
          <ac:graphicFrameMkLst>
            <pc:docMk/>
            <pc:sldMk cId="2831084956" sldId="261"/>
            <ac:graphicFrameMk id="8" creationId="{F45A1F57-77A4-3149-E1F5-1ADF11C69D1A}"/>
          </ac:graphicFrameMkLst>
        </pc:graphicFrameChg>
      </pc:sldChg>
      <pc:sldChg chg="add del">
        <pc:chgData name="Harmanpreet Singh" userId="492853fdea79d84c" providerId="LiveId" clId="{65D7A130-0888-47A7-9A32-5211F5D644C5}" dt="2023-08-28T13:42:29.907" v="3801" actId="47"/>
        <pc:sldMkLst>
          <pc:docMk/>
          <pc:sldMk cId="2011023441" sldId="262"/>
        </pc:sldMkLst>
      </pc:sldChg>
      <pc:sldChg chg="addSp modSp mod">
        <pc:chgData name="Harmanpreet Singh" userId="492853fdea79d84c" providerId="LiveId" clId="{65D7A130-0888-47A7-9A32-5211F5D644C5}" dt="2023-08-29T07:11:47.067" v="4187" actId="27636"/>
        <pc:sldMkLst>
          <pc:docMk/>
          <pc:sldMk cId="4097023305" sldId="284"/>
        </pc:sldMkLst>
        <pc:spChg chg="add mod">
          <ac:chgData name="Harmanpreet Singh" userId="492853fdea79d84c" providerId="LiveId" clId="{65D7A130-0888-47A7-9A32-5211F5D644C5}" dt="2023-08-28T10:58:27.933" v="108" actId="20577"/>
          <ac:spMkLst>
            <pc:docMk/>
            <pc:sldMk cId="4097023305" sldId="284"/>
            <ac:spMk id="2" creationId="{72F8ED95-8C8F-811B-6F3B-6B0774323ADD}"/>
          </ac:spMkLst>
        </pc:spChg>
        <pc:spChg chg="mod">
          <ac:chgData name="Harmanpreet Singh" userId="492853fdea79d84c" providerId="LiveId" clId="{65D7A130-0888-47A7-9A32-5211F5D644C5}" dt="2023-08-28T13:19:26.951" v="3641" actId="2711"/>
          <ac:spMkLst>
            <pc:docMk/>
            <pc:sldMk cId="4097023305" sldId="284"/>
            <ac:spMk id="23" creationId="{A4F37AB6-4681-D744-2F89-2949D08676DC}"/>
          </ac:spMkLst>
        </pc:spChg>
        <pc:spChg chg="mod">
          <ac:chgData name="Harmanpreet Singh" userId="492853fdea79d84c" providerId="LiveId" clId="{65D7A130-0888-47A7-9A32-5211F5D644C5}" dt="2023-08-29T07:11:47.067" v="4187" actId="27636"/>
          <ac:spMkLst>
            <pc:docMk/>
            <pc:sldMk cId="4097023305" sldId="284"/>
            <ac:spMk id="26" creationId="{06930851-3EE7-5B25-F590-CCB7467A2094}"/>
          </ac:spMkLst>
        </pc:spChg>
      </pc:sldChg>
      <pc:sldChg chg="addSp delSp modSp mod ord setBg modAnim">
        <pc:chgData name="Harmanpreet Singh" userId="492853fdea79d84c" providerId="LiveId" clId="{65D7A130-0888-47A7-9A32-5211F5D644C5}" dt="2023-08-28T13:44:54.877" v="3825"/>
        <pc:sldMkLst>
          <pc:docMk/>
          <pc:sldMk cId="375226397" sldId="285"/>
        </pc:sldMkLst>
        <pc:spChg chg="mod">
          <ac:chgData name="Harmanpreet Singh" userId="492853fdea79d84c" providerId="LiveId" clId="{65D7A130-0888-47A7-9A32-5211F5D644C5}" dt="2023-08-28T13:07:49.095" v="3547" actId="1076"/>
          <ac:spMkLst>
            <pc:docMk/>
            <pc:sldMk cId="375226397" sldId="285"/>
            <ac:spMk id="2" creationId="{7B768D10-52FC-614F-89A5-4F793BEFE8EF}"/>
          </ac:spMkLst>
        </pc:spChg>
        <pc:spChg chg="add del mod">
          <ac:chgData name="Harmanpreet Singh" userId="492853fdea79d84c" providerId="LiveId" clId="{65D7A130-0888-47A7-9A32-5211F5D644C5}" dt="2023-08-28T13:02:24.497" v="3371" actId="931"/>
          <ac:spMkLst>
            <pc:docMk/>
            <pc:sldMk cId="375226397" sldId="285"/>
            <ac:spMk id="4" creationId="{C9FA5278-47A4-C3C9-F533-0B96D647721E}"/>
          </ac:spMkLst>
        </pc:spChg>
        <pc:spChg chg="mod">
          <ac:chgData name="Harmanpreet Singh" userId="492853fdea79d84c" providerId="LiveId" clId="{65D7A130-0888-47A7-9A32-5211F5D644C5}" dt="2023-08-28T13:07:12.621" v="3545" actId="5793"/>
          <ac:spMkLst>
            <pc:docMk/>
            <pc:sldMk cId="375226397" sldId="285"/>
            <ac:spMk id="11" creationId="{15C5FD85-E72E-D48C-0D76-91EA628295DE}"/>
          </ac:spMkLst>
        </pc:spChg>
        <pc:picChg chg="add mod">
          <ac:chgData name="Harmanpreet Singh" userId="492853fdea79d84c" providerId="LiveId" clId="{65D7A130-0888-47A7-9A32-5211F5D644C5}" dt="2023-08-28T13:04:07.181" v="3388" actId="1076"/>
          <ac:picMkLst>
            <pc:docMk/>
            <pc:sldMk cId="375226397" sldId="285"/>
            <ac:picMk id="6" creationId="{2B080123-8179-5F2A-B92D-F1A238BC3DCB}"/>
          </ac:picMkLst>
        </pc:picChg>
        <pc:picChg chg="del">
          <ac:chgData name="Harmanpreet Singh" userId="492853fdea79d84c" providerId="LiveId" clId="{65D7A130-0888-47A7-9A32-5211F5D644C5}" dt="2023-08-28T13:02:08.564" v="3370" actId="478"/>
          <ac:picMkLst>
            <pc:docMk/>
            <pc:sldMk cId="375226397" sldId="285"/>
            <ac:picMk id="16" creationId="{1AA3A0A8-F2C4-4E9E-F193-425FD8EA094D}"/>
          </ac:picMkLst>
        </pc:picChg>
      </pc:sldChg>
      <pc:sldChg chg="addSp delSp modSp mod setBg modAnim">
        <pc:chgData name="Harmanpreet Singh" userId="492853fdea79d84c" providerId="LiveId" clId="{65D7A130-0888-47A7-9A32-5211F5D644C5}" dt="2023-08-28T13:27:56.604" v="3698"/>
        <pc:sldMkLst>
          <pc:docMk/>
          <pc:sldMk cId="681978606" sldId="286"/>
        </pc:sldMkLst>
        <pc:spChg chg="mod">
          <ac:chgData name="Harmanpreet Singh" userId="492853fdea79d84c" providerId="LiveId" clId="{65D7A130-0888-47A7-9A32-5211F5D644C5}" dt="2023-08-28T13:25:02.764" v="3661" actId="1076"/>
          <ac:spMkLst>
            <pc:docMk/>
            <pc:sldMk cId="681978606" sldId="286"/>
            <ac:spMk id="2" creationId="{830B3421-27E8-64F7-C72E-A20B3B5BFD28}"/>
          </ac:spMkLst>
        </pc:spChg>
        <pc:spChg chg="del mod">
          <ac:chgData name="Harmanpreet Singh" userId="492853fdea79d84c" providerId="LiveId" clId="{65D7A130-0888-47A7-9A32-5211F5D644C5}" dt="2023-08-28T11:14:35.380" v="597" actId="478"/>
          <ac:spMkLst>
            <pc:docMk/>
            <pc:sldMk cId="681978606" sldId="286"/>
            <ac:spMk id="3" creationId="{6FFCC227-AEF6-4194-577B-C14BE9F08F99}"/>
          </ac:spMkLst>
        </pc:spChg>
        <pc:spChg chg="del mod">
          <ac:chgData name="Harmanpreet Singh" userId="492853fdea79d84c" providerId="LiveId" clId="{65D7A130-0888-47A7-9A32-5211F5D644C5}" dt="2023-08-28T11:15:24.814" v="614" actId="478"/>
          <ac:spMkLst>
            <pc:docMk/>
            <pc:sldMk cId="681978606" sldId="286"/>
            <ac:spMk id="4" creationId="{EDA1DEE7-E7EE-60E4-4393-4B4043EFAC72}"/>
          </ac:spMkLst>
        </pc:spChg>
        <pc:spChg chg="del mod">
          <ac:chgData name="Harmanpreet Singh" userId="492853fdea79d84c" providerId="LiveId" clId="{65D7A130-0888-47A7-9A32-5211F5D644C5}" dt="2023-08-28T11:17:29.333" v="618" actId="478"/>
          <ac:spMkLst>
            <pc:docMk/>
            <pc:sldMk cId="681978606" sldId="286"/>
            <ac:spMk id="5" creationId="{0D7E0F31-9524-2A85-6CB5-22AF4974A1F5}"/>
          </ac:spMkLst>
        </pc:spChg>
        <pc:spChg chg="del mod">
          <ac:chgData name="Harmanpreet Singh" userId="492853fdea79d84c" providerId="LiveId" clId="{65D7A130-0888-47A7-9A32-5211F5D644C5}" dt="2023-08-28T11:19:05.878" v="631" actId="478"/>
          <ac:spMkLst>
            <pc:docMk/>
            <pc:sldMk cId="681978606" sldId="286"/>
            <ac:spMk id="6" creationId="{79D4236D-E11C-38FC-772B-CE8903600265}"/>
          </ac:spMkLst>
        </pc:spChg>
        <pc:spChg chg="del mod">
          <ac:chgData name="Harmanpreet Singh" userId="492853fdea79d84c" providerId="LiveId" clId="{65D7A130-0888-47A7-9A32-5211F5D644C5}" dt="2023-08-28T11:19:11.855" v="635" actId="478"/>
          <ac:spMkLst>
            <pc:docMk/>
            <pc:sldMk cId="681978606" sldId="286"/>
            <ac:spMk id="7" creationId="{2FC2164E-29EB-0A75-9DCC-C2F08040A581}"/>
          </ac:spMkLst>
        </pc:spChg>
        <pc:spChg chg="mod">
          <ac:chgData name="Harmanpreet Singh" userId="492853fdea79d84c" providerId="LiveId" clId="{65D7A130-0888-47A7-9A32-5211F5D644C5}" dt="2023-08-28T11:17:49.913" v="622" actId="1076"/>
          <ac:spMkLst>
            <pc:docMk/>
            <pc:sldMk cId="681978606" sldId="286"/>
            <ac:spMk id="8" creationId="{06974E3C-F63F-9F93-EE35-CD5E465CD080}"/>
          </ac:spMkLst>
        </pc:spChg>
        <pc:spChg chg="mod">
          <ac:chgData name="Harmanpreet Singh" userId="492853fdea79d84c" providerId="LiveId" clId="{65D7A130-0888-47A7-9A32-5211F5D644C5}" dt="2023-08-28T11:17:44.476" v="621" actId="1076"/>
          <ac:spMkLst>
            <pc:docMk/>
            <pc:sldMk cId="681978606" sldId="286"/>
            <ac:spMk id="9" creationId="{482D95C9-142A-BF9A-3602-F4AB11608174}"/>
          </ac:spMkLst>
        </pc:spChg>
        <pc:spChg chg="mod">
          <ac:chgData name="Harmanpreet Singh" userId="492853fdea79d84c" providerId="LiveId" clId="{65D7A130-0888-47A7-9A32-5211F5D644C5}" dt="2023-08-28T11:18:23.211" v="626" actId="1076"/>
          <ac:spMkLst>
            <pc:docMk/>
            <pc:sldMk cId="681978606" sldId="286"/>
            <ac:spMk id="10" creationId="{DD2F5204-1928-06AD-9878-6DD27D5DF27D}"/>
          </ac:spMkLst>
        </pc:spChg>
        <pc:spChg chg="mod">
          <ac:chgData name="Harmanpreet Singh" userId="492853fdea79d84c" providerId="LiveId" clId="{65D7A130-0888-47A7-9A32-5211F5D644C5}" dt="2023-08-28T11:18:10.139" v="625" actId="1076"/>
          <ac:spMkLst>
            <pc:docMk/>
            <pc:sldMk cId="681978606" sldId="286"/>
            <ac:spMk id="11" creationId="{64977FAA-28B8-34BB-09CE-CCE6C8C73D62}"/>
          </ac:spMkLst>
        </pc:spChg>
        <pc:spChg chg="mod">
          <ac:chgData name="Harmanpreet Singh" userId="492853fdea79d84c" providerId="LiveId" clId="{65D7A130-0888-47A7-9A32-5211F5D644C5}" dt="2023-08-28T13:26:58.284" v="3692" actId="20577"/>
          <ac:spMkLst>
            <pc:docMk/>
            <pc:sldMk cId="681978606" sldId="286"/>
            <ac:spMk id="12" creationId="{8B9D1FB0-0B3C-DCCA-CB4F-4FEAE1317B81}"/>
          </ac:spMkLst>
        </pc:spChg>
        <pc:spChg chg="mod">
          <ac:chgData name="Harmanpreet Singh" userId="492853fdea79d84c" providerId="LiveId" clId="{65D7A130-0888-47A7-9A32-5211F5D644C5}" dt="2023-08-28T11:04:03.961" v="239" actId="20577"/>
          <ac:spMkLst>
            <pc:docMk/>
            <pc:sldMk cId="681978606" sldId="286"/>
            <ac:spMk id="13" creationId="{8FA1C40B-4426-2DD0-CFB0-3E30E9C28215}"/>
          </ac:spMkLst>
        </pc:spChg>
        <pc:spChg chg="mod">
          <ac:chgData name="Harmanpreet Singh" userId="492853fdea79d84c" providerId="LiveId" clId="{65D7A130-0888-47A7-9A32-5211F5D644C5}" dt="2023-08-28T11:03:03.660" v="208" actId="2711"/>
          <ac:spMkLst>
            <pc:docMk/>
            <pc:sldMk cId="681978606" sldId="286"/>
            <ac:spMk id="14" creationId="{DE3B97B2-F540-9F02-5569-597A7E7B6E59}"/>
          </ac:spMkLst>
        </pc:spChg>
        <pc:spChg chg="add mod">
          <ac:chgData name="Harmanpreet Singh" userId="492853fdea79d84c" providerId="LiveId" clId="{65D7A130-0888-47A7-9A32-5211F5D644C5}" dt="2023-08-28T11:06:55.713" v="456" actId="571"/>
          <ac:spMkLst>
            <pc:docMk/>
            <pc:sldMk cId="681978606" sldId="286"/>
            <ac:spMk id="16" creationId="{55138BC7-D106-81AC-3F31-0DDB4E7DD03B}"/>
          </ac:spMkLst>
        </pc:spChg>
        <pc:spChg chg="add mod">
          <ac:chgData name="Harmanpreet Singh" userId="492853fdea79d84c" providerId="LiveId" clId="{65D7A130-0888-47A7-9A32-5211F5D644C5}" dt="2023-08-28T11:06:55.713" v="456" actId="571"/>
          <ac:spMkLst>
            <pc:docMk/>
            <pc:sldMk cId="681978606" sldId="286"/>
            <ac:spMk id="17" creationId="{09C37A5A-E139-4E1C-9B54-EA36362B208D}"/>
          </ac:spMkLst>
        </pc:spChg>
        <pc:spChg chg="add mod">
          <ac:chgData name="Harmanpreet Singh" userId="492853fdea79d84c" providerId="LiveId" clId="{65D7A130-0888-47A7-9A32-5211F5D644C5}" dt="2023-08-28T11:06:55.713" v="456" actId="571"/>
          <ac:spMkLst>
            <pc:docMk/>
            <pc:sldMk cId="681978606" sldId="286"/>
            <ac:spMk id="18" creationId="{79D6AED2-1C2F-54F5-3AD4-5C45F31140BF}"/>
          </ac:spMkLst>
        </pc:spChg>
        <pc:spChg chg="add mod">
          <ac:chgData name="Harmanpreet Singh" userId="492853fdea79d84c" providerId="LiveId" clId="{65D7A130-0888-47A7-9A32-5211F5D644C5}" dt="2023-08-28T11:06:55.713" v="456" actId="571"/>
          <ac:spMkLst>
            <pc:docMk/>
            <pc:sldMk cId="681978606" sldId="286"/>
            <ac:spMk id="19" creationId="{BB5CD5DC-A49F-D07D-A6A3-D9433114BFDD}"/>
          </ac:spMkLst>
        </pc:spChg>
        <pc:spChg chg="add mod">
          <ac:chgData name="Harmanpreet Singh" userId="492853fdea79d84c" providerId="LiveId" clId="{65D7A130-0888-47A7-9A32-5211F5D644C5}" dt="2023-08-28T11:06:55.713" v="456" actId="571"/>
          <ac:spMkLst>
            <pc:docMk/>
            <pc:sldMk cId="681978606" sldId="286"/>
            <ac:spMk id="20" creationId="{1802B136-9A34-1D1F-3901-0ADE07695C7F}"/>
          </ac:spMkLst>
        </pc:spChg>
        <pc:spChg chg="add del mod">
          <ac:chgData name="Harmanpreet Singh" userId="492853fdea79d84c" providerId="LiveId" clId="{65D7A130-0888-47A7-9A32-5211F5D644C5}" dt="2023-08-28T11:17:33.178" v="620" actId="478"/>
          <ac:spMkLst>
            <pc:docMk/>
            <pc:sldMk cId="681978606" sldId="286"/>
            <ac:spMk id="26" creationId="{6E14C023-E8DC-687A-9326-1BCCE0C233E9}"/>
          </ac:spMkLst>
        </pc:spChg>
        <pc:spChg chg="add del mod">
          <ac:chgData name="Harmanpreet Singh" userId="492853fdea79d84c" providerId="LiveId" clId="{65D7A130-0888-47A7-9A32-5211F5D644C5}" dt="2023-08-28T11:19:08.836" v="633" actId="478"/>
          <ac:spMkLst>
            <pc:docMk/>
            <pc:sldMk cId="681978606" sldId="286"/>
            <ac:spMk id="30" creationId="{B304C8B0-2F36-ABCC-A787-72EB75715531}"/>
          </ac:spMkLst>
        </pc:spChg>
        <pc:spChg chg="add del mod">
          <ac:chgData name="Harmanpreet Singh" userId="492853fdea79d84c" providerId="LiveId" clId="{65D7A130-0888-47A7-9A32-5211F5D644C5}" dt="2023-08-28T11:19:14.793" v="637" actId="478"/>
          <ac:spMkLst>
            <pc:docMk/>
            <pc:sldMk cId="681978606" sldId="286"/>
            <ac:spMk id="32" creationId="{EB1520B9-894B-ED7C-2A9D-9978459BC1AE}"/>
          </ac:spMkLst>
        </pc:spChg>
        <pc:picChg chg="add mod">
          <ac:chgData name="Harmanpreet Singh" userId="492853fdea79d84c" providerId="LiveId" clId="{65D7A130-0888-47A7-9A32-5211F5D644C5}" dt="2023-08-28T11:14:46.554" v="598" actId="1076"/>
          <ac:picMkLst>
            <pc:docMk/>
            <pc:sldMk cId="681978606" sldId="286"/>
            <ac:picMk id="22" creationId="{D7EA9FE8-B9C5-C4A1-70FF-DFC63FC06817}"/>
          </ac:picMkLst>
        </pc:picChg>
        <pc:picChg chg="add mod">
          <ac:chgData name="Harmanpreet Singh" userId="492853fdea79d84c" providerId="LiveId" clId="{65D7A130-0888-47A7-9A32-5211F5D644C5}" dt="2023-08-28T11:17:25.789" v="616" actId="1076"/>
          <ac:picMkLst>
            <pc:docMk/>
            <pc:sldMk cId="681978606" sldId="286"/>
            <ac:picMk id="24" creationId="{2565AB25-8601-23A4-B6EB-BC4F66F961EE}"/>
          </ac:picMkLst>
        </pc:picChg>
        <pc:picChg chg="add mod">
          <ac:chgData name="Harmanpreet Singh" userId="492853fdea79d84c" providerId="LiveId" clId="{65D7A130-0888-47A7-9A32-5211F5D644C5}" dt="2023-08-28T11:19:01.304" v="629" actId="1076"/>
          <ac:picMkLst>
            <pc:docMk/>
            <pc:sldMk cId="681978606" sldId="286"/>
            <ac:picMk id="28" creationId="{D2B1CD25-F807-FA5D-232B-5033A4A8FCD3}"/>
          </ac:picMkLst>
        </pc:picChg>
        <pc:picChg chg="add mod">
          <ac:chgData name="Harmanpreet Singh" userId="492853fdea79d84c" providerId="LiveId" clId="{65D7A130-0888-47A7-9A32-5211F5D644C5}" dt="2023-08-28T11:19:38.917" v="639" actId="1076"/>
          <ac:picMkLst>
            <pc:docMk/>
            <pc:sldMk cId="681978606" sldId="286"/>
            <ac:picMk id="34" creationId="{06A72552-4A89-024F-D1F6-4A00EE171645}"/>
          </ac:picMkLst>
        </pc:picChg>
        <pc:picChg chg="add mod">
          <ac:chgData name="Harmanpreet Singh" userId="492853fdea79d84c" providerId="LiveId" clId="{65D7A130-0888-47A7-9A32-5211F5D644C5}" dt="2023-08-28T11:22:45.689" v="814"/>
          <ac:picMkLst>
            <pc:docMk/>
            <pc:sldMk cId="681978606" sldId="286"/>
            <ac:picMk id="36" creationId="{5B5C1B6B-298C-6ADB-1237-3E767953258F}"/>
          </ac:picMkLst>
        </pc:picChg>
      </pc:sldChg>
      <pc:sldChg chg="modSp del mod">
        <pc:chgData name="Harmanpreet Singh" userId="492853fdea79d84c" providerId="LiveId" clId="{65D7A130-0888-47A7-9A32-5211F5D644C5}" dt="2023-08-28T13:45:15.572" v="3829" actId="47"/>
        <pc:sldMkLst>
          <pc:docMk/>
          <pc:sldMk cId="3780002892" sldId="287"/>
        </pc:sldMkLst>
        <pc:spChg chg="mod">
          <ac:chgData name="Harmanpreet Singh" userId="492853fdea79d84c" providerId="LiveId" clId="{65D7A130-0888-47A7-9A32-5211F5D644C5}" dt="2023-08-28T13:09:00.147" v="3551" actId="20577"/>
          <ac:spMkLst>
            <pc:docMk/>
            <pc:sldMk cId="3780002892" sldId="287"/>
            <ac:spMk id="3" creationId="{665BC0F7-9BAB-2ADE-CF39-13047262085B}"/>
          </ac:spMkLst>
        </pc:spChg>
      </pc:sldChg>
      <pc:sldChg chg="del">
        <pc:chgData name="Harmanpreet Singh" userId="492853fdea79d84c" providerId="LiveId" clId="{65D7A130-0888-47A7-9A32-5211F5D644C5}" dt="2023-08-28T13:54:36.177" v="4131" actId="47"/>
        <pc:sldMkLst>
          <pc:docMk/>
          <pc:sldMk cId="613288997" sldId="288"/>
        </pc:sldMkLst>
      </pc:sldChg>
      <pc:sldChg chg="addSp delSp modSp mod ord setBg modAnim">
        <pc:chgData name="Harmanpreet Singh" userId="492853fdea79d84c" providerId="LiveId" clId="{65D7A130-0888-47A7-9A32-5211F5D644C5}" dt="2023-08-28T13:32:16.382" v="3729"/>
        <pc:sldMkLst>
          <pc:docMk/>
          <pc:sldMk cId="559354457" sldId="289"/>
        </pc:sldMkLst>
        <pc:spChg chg="mod">
          <ac:chgData name="Harmanpreet Singh" userId="492853fdea79d84c" providerId="LiveId" clId="{65D7A130-0888-47A7-9A32-5211F5D644C5}" dt="2023-08-28T13:31:04.695" v="3715" actId="1076"/>
          <ac:spMkLst>
            <pc:docMk/>
            <pc:sldMk cId="559354457" sldId="289"/>
            <ac:spMk id="2" creationId="{C5B3F929-AF18-813C-9936-2EAB59511063}"/>
          </ac:spMkLst>
        </pc:spChg>
        <pc:spChg chg="mod">
          <ac:chgData name="Harmanpreet Singh" userId="492853fdea79d84c" providerId="LiveId" clId="{65D7A130-0888-47A7-9A32-5211F5D644C5}" dt="2023-08-28T12:01:40.142" v="1825" actId="20577"/>
          <ac:spMkLst>
            <pc:docMk/>
            <pc:sldMk cId="559354457" sldId="289"/>
            <ac:spMk id="3" creationId="{2BF0E702-3A2A-79FE-6C7C-4ABFA3EC8254}"/>
          </ac:spMkLst>
        </pc:spChg>
        <pc:spChg chg="mod">
          <ac:chgData name="Harmanpreet Singh" userId="492853fdea79d84c" providerId="LiveId" clId="{65D7A130-0888-47A7-9A32-5211F5D644C5}" dt="2023-08-28T12:04:55.821" v="1955" actId="20577"/>
          <ac:spMkLst>
            <pc:docMk/>
            <pc:sldMk cId="559354457" sldId="289"/>
            <ac:spMk id="4" creationId="{E3088347-D7E0-F453-D17B-7C2C3835104F}"/>
          </ac:spMkLst>
        </pc:spChg>
        <pc:spChg chg="mod">
          <ac:chgData name="Harmanpreet Singh" userId="492853fdea79d84c" providerId="LiveId" clId="{65D7A130-0888-47A7-9A32-5211F5D644C5}" dt="2023-08-28T12:07:01.610" v="2073" actId="5793"/>
          <ac:spMkLst>
            <pc:docMk/>
            <pc:sldMk cId="559354457" sldId="289"/>
            <ac:spMk id="5" creationId="{607671AF-A580-DFF8-DD53-11CF125B5C0F}"/>
          </ac:spMkLst>
        </pc:spChg>
        <pc:spChg chg="mod">
          <ac:chgData name="Harmanpreet Singh" userId="492853fdea79d84c" providerId="LiveId" clId="{65D7A130-0888-47A7-9A32-5211F5D644C5}" dt="2023-08-28T12:08:41.774" v="2144" actId="20577"/>
          <ac:spMkLst>
            <pc:docMk/>
            <pc:sldMk cId="559354457" sldId="289"/>
            <ac:spMk id="6" creationId="{429AA47D-4B67-1E1F-043D-9C7471285F63}"/>
          </ac:spMkLst>
        </pc:spChg>
        <pc:spChg chg="mod">
          <ac:chgData name="Harmanpreet Singh" userId="492853fdea79d84c" providerId="LiveId" clId="{65D7A130-0888-47A7-9A32-5211F5D644C5}" dt="2023-08-28T13:30:45.907" v="3711" actId="1076"/>
          <ac:spMkLst>
            <pc:docMk/>
            <pc:sldMk cId="559354457" sldId="289"/>
            <ac:spMk id="7" creationId="{1A8692FD-3676-EAB5-DC24-364040BE819C}"/>
          </ac:spMkLst>
        </pc:spChg>
        <pc:spChg chg="add del mod">
          <ac:chgData name="Harmanpreet Singh" userId="492853fdea79d84c" providerId="LiveId" clId="{65D7A130-0888-47A7-9A32-5211F5D644C5}" dt="2023-08-28T11:45:25.307" v="1316" actId="478"/>
          <ac:spMkLst>
            <pc:docMk/>
            <pc:sldMk cId="559354457" sldId="289"/>
            <ac:spMk id="15" creationId="{CD030796-EA4B-9665-E20F-130FA64C204E}"/>
          </ac:spMkLst>
        </pc:spChg>
        <pc:spChg chg="add del mod">
          <ac:chgData name="Harmanpreet Singh" userId="492853fdea79d84c" providerId="LiveId" clId="{65D7A130-0888-47A7-9A32-5211F5D644C5}" dt="2023-08-28T11:45:55.413" v="1321" actId="478"/>
          <ac:spMkLst>
            <pc:docMk/>
            <pc:sldMk cId="559354457" sldId="289"/>
            <ac:spMk id="16" creationId="{139C55DA-5CC3-24CC-A7C7-8CC9FB2E813B}"/>
          </ac:spMkLst>
        </pc:spChg>
        <pc:grpChg chg="mod">
          <ac:chgData name="Harmanpreet Singh" userId="492853fdea79d84c" providerId="LiveId" clId="{65D7A130-0888-47A7-9A32-5211F5D644C5}" dt="2023-08-28T11:43:20.410" v="1298"/>
          <ac:grpSpMkLst>
            <pc:docMk/>
            <pc:sldMk cId="559354457" sldId="289"/>
            <ac:grpSpMk id="12" creationId="{A967BC4D-5640-AF8F-70C4-C7C2436316EB}"/>
          </ac:grpSpMkLst>
        </pc:grpChg>
        <pc:picChg chg="add del mod">
          <ac:chgData name="Harmanpreet Singh" userId="492853fdea79d84c" providerId="LiveId" clId="{65D7A130-0888-47A7-9A32-5211F5D644C5}" dt="2023-08-28T11:44:57.518" v="1314" actId="478"/>
          <ac:picMkLst>
            <pc:docMk/>
            <pc:sldMk cId="559354457" sldId="289"/>
            <ac:picMk id="14" creationId="{BD3B643A-7C93-799A-5922-D950F5DED8D5}"/>
          </ac:picMkLst>
        </pc:picChg>
        <pc:picChg chg="add mod">
          <ac:chgData name="Harmanpreet Singh" userId="492853fdea79d84c" providerId="LiveId" clId="{65D7A130-0888-47A7-9A32-5211F5D644C5}" dt="2023-08-28T11:47:52.573" v="1349" actId="1076"/>
          <ac:picMkLst>
            <pc:docMk/>
            <pc:sldMk cId="559354457" sldId="289"/>
            <ac:picMk id="18" creationId="{5DDED513-BE91-5B45-EF60-758D47EAC0F1}"/>
          </ac:picMkLst>
        </pc:picChg>
        <pc:picChg chg="add mod">
          <ac:chgData name="Harmanpreet Singh" userId="492853fdea79d84c" providerId="LiveId" clId="{65D7A130-0888-47A7-9A32-5211F5D644C5}" dt="2023-08-28T11:47:52.573" v="1349" actId="1076"/>
          <ac:picMkLst>
            <pc:docMk/>
            <pc:sldMk cId="559354457" sldId="289"/>
            <ac:picMk id="19" creationId="{8B1937D2-9A8B-2DBD-D9E6-C9DEA03B05BD}"/>
          </ac:picMkLst>
        </pc:picChg>
        <pc:picChg chg="add mod">
          <ac:chgData name="Harmanpreet Singh" userId="492853fdea79d84c" providerId="LiveId" clId="{65D7A130-0888-47A7-9A32-5211F5D644C5}" dt="2023-08-28T11:47:52.573" v="1349" actId="1076"/>
          <ac:picMkLst>
            <pc:docMk/>
            <pc:sldMk cId="559354457" sldId="289"/>
            <ac:picMk id="20" creationId="{55CF47D9-5A05-0E6D-D19D-36A958900BF0}"/>
          </ac:picMkLst>
        </pc:picChg>
        <pc:picChg chg="add mod">
          <ac:chgData name="Harmanpreet Singh" userId="492853fdea79d84c" providerId="LiveId" clId="{65D7A130-0888-47A7-9A32-5211F5D644C5}" dt="2023-08-28T11:48:04.505" v="1351" actId="688"/>
          <ac:picMkLst>
            <pc:docMk/>
            <pc:sldMk cId="559354457" sldId="289"/>
            <ac:picMk id="21" creationId="{4DD97857-75B3-2D85-09A2-27E810746FA4}"/>
          </ac:picMkLst>
        </pc:picChg>
        <pc:inkChg chg="add del">
          <ac:chgData name="Harmanpreet Singh" userId="492853fdea79d84c" providerId="LiveId" clId="{65D7A130-0888-47A7-9A32-5211F5D644C5}" dt="2023-08-28T11:43:21.396" v="1301" actId="9405"/>
          <ac:inkMkLst>
            <pc:docMk/>
            <pc:sldMk cId="559354457" sldId="289"/>
            <ac:inkMk id="8" creationId="{4AE4ACD8-DDF5-32E4-D670-2F53F19784B1}"/>
          </ac:inkMkLst>
        </pc:inkChg>
        <pc:inkChg chg="add del mod">
          <ac:chgData name="Harmanpreet Singh" userId="492853fdea79d84c" providerId="LiveId" clId="{65D7A130-0888-47A7-9A32-5211F5D644C5}" dt="2023-08-28T11:43:21.083" v="1300" actId="9405"/>
          <ac:inkMkLst>
            <pc:docMk/>
            <pc:sldMk cId="559354457" sldId="289"/>
            <ac:inkMk id="9" creationId="{5E5E53D0-13C6-3200-ACDA-FD1D5A99FA37}"/>
          </ac:inkMkLst>
        </pc:inkChg>
        <pc:inkChg chg="add del mod">
          <ac:chgData name="Harmanpreet Singh" userId="492853fdea79d84c" providerId="LiveId" clId="{65D7A130-0888-47A7-9A32-5211F5D644C5}" dt="2023-08-28T11:43:20.737" v="1299" actId="9405"/>
          <ac:inkMkLst>
            <pc:docMk/>
            <pc:sldMk cId="559354457" sldId="289"/>
            <ac:inkMk id="10" creationId="{1455E53E-E35F-B330-A586-7489BB4F0606}"/>
          </ac:inkMkLst>
        </pc:inkChg>
        <pc:inkChg chg="add del">
          <ac:chgData name="Harmanpreet Singh" userId="492853fdea79d84c" providerId="LiveId" clId="{65D7A130-0888-47A7-9A32-5211F5D644C5}" dt="2023-08-28T11:43:20.410" v="1298"/>
          <ac:inkMkLst>
            <pc:docMk/>
            <pc:sldMk cId="559354457" sldId="289"/>
            <ac:inkMk id="11" creationId="{920C4184-109E-F1BE-66B8-A338251528E2}"/>
          </ac:inkMkLst>
        </pc:inkChg>
      </pc:sldChg>
      <pc:sldChg chg="addSp delSp modSp mod ord setBg modAnim">
        <pc:chgData name="Harmanpreet Singh" userId="492853fdea79d84c" providerId="LiveId" clId="{65D7A130-0888-47A7-9A32-5211F5D644C5}" dt="2023-08-28T13:34:21.548" v="3743"/>
        <pc:sldMkLst>
          <pc:docMk/>
          <pc:sldMk cId="3251802089" sldId="290"/>
        </pc:sldMkLst>
        <pc:spChg chg="del mod">
          <ac:chgData name="Harmanpreet Singh" userId="492853fdea79d84c" providerId="LiveId" clId="{65D7A130-0888-47A7-9A32-5211F5D644C5}" dt="2023-08-28T12:42:31.127" v="2468" actId="478"/>
          <ac:spMkLst>
            <pc:docMk/>
            <pc:sldMk cId="3251802089" sldId="290"/>
            <ac:spMk id="3" creationId="{60FD45A3-E485-5F71-96BA-604BF623182D}"/>
          </ac:spMkLst>
        </pc:spChg>
        <pc:spChg chg="add del mod">
          <ac:chgData name="Harmanpreet Singh" userId="492853fdea79d84c" providerId="LiveId" clId="{65D7A130-0888-47A7-9A32-5211F5D644C5}" dt="2023-08-28T12:38:12.964" v="2337" actId="478"/>
          <ac:spMkLst>
            <pc:docMk/>
            <pc:sldMk cId="3251802089" sldId="290"/>
            <ac:spMk id="4" creationId="{F035E24F-D0EE-785C-AA40-3B0220E1DD91}"/>
          </ac:spMkLst>
        </pc:spChg>
        <pc:spChg chg="mod">
          <ac:chgData name="Harmanpreet Singh" userId="492853fdea79d84c" providerId="LiveId" clId="{65D7A130-0888-47A7-9A32-5211F5D644C5}" dt="2023-08-28T12:47:25.343" v="2782" actId="20577"/>
          <ac:spMkLst>
            <pc:docMk/>
            <pc:sldMk cId="3251802089" sldId="290"/>
            <ac:spMk id="5" creationId="{C8A5AB26-ED69-C202-1AFB-A4A19E16DC1E}"/>
          </ac:spMkLst>
        </pc:spChg>
        <pc:spChg chg="del">
          <ac:chgData name="Harmanpreet Singh" userId="492853fdea79d84c" providerId="LiveId" clId="{65D7A130-0888-47A7-9A32-5211F5D644C5}" dt="2023-08-28T12:42:34.358" v="2469" actId="478"/>
          <ac:spMkLst>
            <pc:docMk/>
            <pc:sldMk cId="3251802089" sldId="290"/>
            <ac:spMk id="6" creationId="{90E7501D-AFD6-532D-4983-B700A3729010}"/>
          </ac:spMkLst>
        </pc:spChg>
        <pc:spChg chg="mod">
          <ac:chgData name="Harmanpreet Singh" userId="492853fdea79d84c" providerId="LiveId" clId="{65D7A130-0888-47A7-9A32-5211F5D644C5}" dt="2023-08-28T12:50:41.422" v="2915" actId="5793"/>
          <ac:spMkLst>
            <pc:docMk/>
            <pc:sldMk cId="3251802089" sldId="290"/>
            <ac:spMk id="8" creationId="{CEE43B57-52A2-C8A5-CFEA-59973049F942}"/>
          </ac:spMkLst>
        </pc:spChg>
        <pc:spChg chg="del mod">
          <ac:chgData name="Harmanpreet Singh" userId="492853fdea79d84c" providerId="LiveId" clId="{65D7A130-0888-47A7-9A32-5211F5D644C5}" dt="2023-08-28T12:42:44.147" v="2473" actId="478"/>
          <ac:spMkLst>
            <pc:docMk/>
            <pc:sldMk cId="3251802089" sldId="290"/>
            <ac:spMk id="9" creationId="{0FC79EE2-13B4-9938-BB00-D56D9EFAB1F1}"/>
          </ac:spMkLst>
        </pc:spChg>
        <pc:spChg chg="add del mod">
          <ac:chgData name="Harmanpreet Singh" userId="492853fdea79d84c" providerId="LiveId" clId="{65D7A130-0888-47A7-9A32-5211F5D644C5}" dt="2023-08-28T12:38:17.389" v="2340" actId="478"/>
          <ac:spMkLst>
            <pc:docMk/>
            <pc:sldMk cId="3251802089" sldId="290"/>
            <ac:spMk id="10" creationId="{36E40815-F06D-AB17-ED99-1AEF6EFF293B}"/>
          </ac:spMkLst>
        </pc:spChg>
        <pc:spChg chg="mod">
          <ac:chgData name="Harmanpreet Singh" userId="492853fdea79d84c" providerId="LiveId" clId="{65D7A130-0888-47A7-9A32-5211F5D644C5}" dt="2023-08-28T12:54:23.855" v="3117" actId="5793"/>
          <ac:spMkLst>
            <pc:docMk/>
            <pc:sldMk cId="3251802089" sldId="290"/>
            <ac:spMk id="11" creationId="{2CF4A809-29D8-165B-1C85-5FB69DA2EC4A}"/>
          </ac:spMkLst>
        </pc:spChg>
        <pc:spChg chg="del">
          <ac:chgData name="Harmanpreet Singh" userId="492853fdea79d84c" providerId="LiveId" clId="{65D7A130-0888-47A7-9A32-5211F5D644C5}" dt="2023-08-28T12:42:52.526" v="2476" actId="478"/>
          <ac:spMkLst>
            <pc:docMk/>
            <pc:sldMk cId="3251802089" sldId="290"/>
            <ac:spMk id="12" creationId="{0CFF9AF6-AF49-721D-74F3-02EE285F9B77}"/>
          </ac:spMkLst>
        </pc:spChg>
        <pc:spChg chg="mod">
          <ac:chgData name="Harmanpreet Singh" userId="492853fdea79d84c" providerId="LiveId" clId="{65D7A130-0888-47A7-9A32-5211F5D644C5}" dt="2023-08-28T13:00:27.961" v="3369" actId="5793"/>
          <ac:spMkLst>
            <pc:docMk/>
            <pc:sldMk cId="3251802089" sldId="290"/>
            <ac:spMk id="14" creationId="{0F53377A-8252-E7D8-7D40-4C89B9255A32}"/>
          </ac:spMkLst>
        </pc:spChg>
        <pc:spChg chg="add del mod">
          <ac:chgData name="Harmanpreet Singh" userId="492853fdea79d84c" providerId="LiveId" clId="{65D7A130-0888-47A7-9A32-5211F5D644C5}" dt="2023-08-28T12:38:21.734" v="2343" actId="478"/>
          <ac:spMkLst>
            <pc:docMk/>
            <pc:sldMk cId="3251802089" sldId="290"/>
            <ac:spMk id="15" creationId="{8110E31A-47A3-FE24-3681-FD09385C4F15}"/>
          </ac:spMkLst>
        </pc:spChg>
        <pc:spChg chg="add del mod">
          <ac:chgData name="Harmanpreet Singh" userId="492853fdea79d84c" providerId="LiveId" clId="{65D7A130-0888-47A7-9A32-5211F5D644C5}" dt="2023-08-28T12:38:26.820" v="2347" actId="478"/>
          <ac:spMkLst>
            <pc:docMk/>
            <pc:sldMk cId="3251802089" sldId="290"/>
            <ac:spMk id="19" creationId="{48CDD45C-9224-55DC-CA4C-62EF103F179A}"/>
          </ac:spMkLst>
        </pc:spChg>
        <pc:spChg chg="mod">
          <ac:chgData name="Harmanpreet Singh" userId="492853fdea79d84c" providerId="LiveId" clId="{65D7A130-0888-47A7-9A32-5211F5D644C5}" dt="2023-08-28T12:37:35.108" v="2329" actId="120"/>
          <ac:spMkLst>
            <pc:docMk/>
            <pc:sldMk cId="3251802089" sldId="290"/>
            <ac:spMk id="23" creationId="{B27FB49D-70BC-8BD7-DD62-C2868B0C2313}"/>
          </ac:spMkLst>
        </pc:spChg>
        <pc:spChg chg="add del mod">
          <ac:chgData name="Harmanpreet Singh" userId="492853fdea79d84c" providerId="LiveId" clId="{65D7A130-0888-47A7-9A32-5211F5D644C5}" dt="2023-08-28T12:42:39.004" v="2471" actId="478"/>
          <ac:spMkLst>
            <pc:docMk/>
            <pc:sldMk cId="3251802089" sldId="290"/>
            <ac:spMk id="24" creationId="{6DFA969D-6006-55D9-2972-5E8333833CDD}"/>
          </ac:spMkLst>
        </pc:spChg>
        <pc:spChg chg="add del mod">
          <ac:chgData name="Harmanpreet Singh" userId="492853fdea79d84c" providerId="LiveId" clId="{65D7A130-0888-47A7-9A32-5211F5D644C5}" dt="2023-08-28T12:42:49.322" v="2475" actId="478"/>
          <ac:spMkLst>
            <pc:docMk/>
            <pc:sldMk cId="3251802089" sldId="290"/>
            <ac:spMk id="26" creationId="{26283AA8-BEE2-F087-C23F-A0B2FFD0138D}"/>
          </ac:spMkLst>
        </pc:spChg>
        <pc:spChg chg="add del mod">
          <ac:chgData name="Harmanpreet Singh" userId="492853fdea79d84c" providerId="LiveId" clId="{65D7A130-0888-47A7-9A32-5211F5D644C5}" dt="2023-08-28T12:42:55.017" v="2478" actId="478"/>
          <ac:spMkLst>
            <pc:docMk/>
            <pc:sldMk cId="3251802089" sldId="290"/>
            <ac:spMk id="28" creationId="{1201168B-B3E4-43A6-6DD6-71E141F8364F}"/>
          </ac:spMkLst>
        </pc:spChg>
        <pc:spChg chg="add mod">
          <ac:chgData name="Harmanpreet Singh" userId="492853fdea79d84c" providerId="LiveId" clId="{65D7A130-0888-47A7-9A32-5211F5D644C5}" dt="2023-08-28T12:43:11.564" v="2481"/>
          <ac:spMkLst>
            <pc:docMk/>
            <pc:sldMk cId="3251802089" sldId="290"/>
            <ac:spMk id="29" creationId="{414A2E5C-55EF-CCB8-4CC6-850C6F018E79}"/>
          </ac:spMkLst>
        </pc:spChg>
        <pc:spChg chg="mod">
          <ac:chgData name="Harmanpreet Singh" userId="492853fdea79d84c" providerId="LiveId" clId="{65D7A130-0888-47A7-9A32-5211F5D644C5}" dt="2023-08-28T12:38:04.533" v="2334" actId="20577"/>
          <ac:spMkLst>
            <pc:docMk/>
            <pc:sldMk cId="3251802089" sldId="290"/>
            <ac:spMk id="37" creationId="{FC12385A-2C7F-F62F-660D-F6C459FC1D53}"/>
          </ac:spMkLst>
        </pc:spChg>
        <pc:spChg chg="mod">
          <ac:chgData name="Harmanpreet Singh" userId="492853fdea79d84c" providerId="LiveId" clId="{65D7A130-0888-47A7-9A32-5211F5D644C5}" dt="2023-08-28T12:38:00.205" v="2330"/>
          <ac:spMkLst>
            <pc:docMk/>
            <pc:sldMk cId="3251802089" sldId="290"/>
            <ac:spMk id="38" creationId="{C52926D2-18D2-AED1-3AE7-6A591CC1855C}"/>
          </ac:spMkLst>
        </pc:spChg>
        <pc:picChg chg="del mod">
          <ac:chgData name="Harmanpreet Singh" userId="492853fdea79d84c" providerId="LiveId" clId="{65D7A130-0888-47A7-9A32-5211F5D644C5}" dt="2023-08-28T12:38:24.856" v="2345" actId="478"/>
          <ac:picMkLst>
            <pc:docMk/>
            <pc:sldMk cId="3251802089" sldId="290"/>
            <ac:picMk id="16" creationId="{9A4A4167-823B-F3AC-E5D3-62AD7790B8C1}"/>
          </ac:picMkLst>
        </pc:picChg>
        <pc:picChg chg="del">
          <ac:chgData name="Harmanpreet Singh" userId="492853fdea79d84c" providerId="LiveId" clId="{65D7A130-0888-47A7-9A32-5211F5D644C5}" dt="2023-08-28T12:38:19.660" v="2341" actId="478"/>
          <ac:picMkLst>
            <pc:docMk/>
            <pc:sldMk cId="3251802089" sldId="290"/>
            <ac:picMk id="18" creationId="{BA813023-271D-01D1-8CA4-56120BA12FDA}"/>
          </ac:picMkLst>
        </pc:picChg>
        <pc:picChg chg="del">
          <ac:chgData name="Harmanpreet Singh" userId="492853fdea79d84c" providerId="LiveId" clId="{65D7A130-0888-47A7-9A32-5211F5D644C5}" dt="2023-08-28T12:38:15.243" v="2338" actId="478"/>
          <ac:picMkLst>
            <pc:docMk/>
            <pc:sldMk cId="3251802089" sldId="290"/>
            <ac:picMk id="20" creationId="{EC0F062A-37EA-357D-BB68-A7AA0DBCCBDD}"/>
          </ac:picMkLst>
        </pc:picChg>
        <pc:picChg chg="del mod">
          <ac:chgData name="Harmanpreet Singh" userId="492853fdea79d84c" providerId="LiveId" clId="{65D7A130-0888-47A7-9A32-5211F5D644C5}" dt="2023-08-28T12:38:08.957" v="2335" actId="478"/>
          <ac:picMkLst>
            <pc:docMk/>
            <pc:sldMk cId="3251802089" sldId="290"/>
            <ac:picMk id="22" creationId="{8FAB5C75-9A85-EB45-88BB-F6986F9DADC5}"/>
          </ac:picMkLst>
        </pc:picChg>
      </pc:sldChg>
      <pc:sldChg chg="modSp del mod">
        <pc:chgData name="Harmanpreet Singh" userId="492853fdea79d84c" providerId="LiveId" clId="{65D7A130-0888-47A7-9A32-5211F5D644C5}" dt="2023-08-28T13:54:39.521" v="4133" actId="47"/>
        <pc:sldMkLst>
          <pc:docMk/>
          <pc:sldMk cId="3917619153" sldId="291"/>
        </pc:sldMkLst>
        <pc:spChg chg="mod">
          <ac:chgData name="Harmanpreet Singh" userId="492853fdea79d84c" providerId="LiveId" clId="{65D7A130-0888-47A7-9A32-5211F5D644C5}" dt="2023-08-28T11:42:39.363" v="1289" actId="1076"/>
          <ac:spMkLst>
            <pc:docMk/>
            <pc:sldMk cId="3917619153" sldId="291"/>
            <ac:spMk id="3" creationId="{60FD45A3-E485-5F71-96BA-604BF623182D}"/>
          </ac:spMkLst>
        </pc:spChg>
        <pc:picChg chg="mod">
          <ac:chgData name="Harmanpreet Singh" userId="492853fdea79d84c" providerId="LiveId" clId="{65D7A130-0888-47A7-9A32-5211F5D644C5}" dt="2023-08-28T11:42:39.661" v="1290" actId="1076"/>
          <ac:picMkLst>
            <pc:docMk/>
            <pc:sldMk cId="3917619153" sldId="291"/>
            <ac:picMk id="229" creationId="{F17BF659-AC09-538B-EFB6-62620083F86F}"/>
          </ac:picMkLst>
        </pc:picChg>
      </pc:sldChg>
      <pc:sldChg chg="addSp delSp modSp mod ord setBg modAnim">
        <pc:chgData name="Harmanpreet Singh" userId="492853fdea79d84c" providerId="LiveId" clId="{65D7A130-0888-47A7-9A32-5211F5D644C5}" dt="2023-08-28T13:57:18.690" v="4144" actId="20577"/>
        <pc:sldMkLst>
          <pc:docMk/>
          <pc:sldMk cId="1646725871" sldId="292"/>
        </pc:sldMkLst>
        <pc:spChg chg="mod">
          <ac:chgData name="Harmanpreet Singh" userId="492853fdea79d84c" providerId="LiveId" clId="{65D7A130-0888-47A7-9A32-5211F5D644C5}" dt="2023-08-28T13:51:37.027" v="3981" actId="20577"/>
          <ac:spMkLst>
            <pc:docMk/>
            <pc:sldMk cId="1646725871" sldId="292"/>
            <ac:spMk id="2" creationId="{D1EDB732-6FD3-D0DA-92AF-1D7A68E3A3EE}"/>
          </ac:spMkLst>
        </pc:spChg>
        <pc:spChg chg="mod">
          <ac:chgData name="Harmanpreet Singh" userId="492853fdea79d84c" providerId="LiveId" clId="{65D7A130-0888-47A7-9A32-5211F5D644C5}" dt="2023-08-28T13:53:36.921" v="4070" actId="20577"/>
          <ac:spMkLst>
            <pc:docMk/>
            <pc:sldMk cId="1646725871" sldId="292"/>
            <ac:spMk id="13" creationId="{986D0EB4-87A1-9926-18A9-F1A65DC20A57}"/>
          </ac:spMkLst>
        </pc:spChg>
        <pc:spChg chg="mod">
          <ac:chgData name="Harmanpreet Singh" userId="492853fdea79d84c" providerId="LiveId" clId="{65D7A130-0888-47A7-9A32-5211F5D644C5}" dt="2023-08-28T13:54:16.471" v="4130" actId="20577"/>
          <ac:spMkLst>
            <pc:docMk/>
            <pc:sldMk cId="1646725871" sldId="292"/>
            <ac:spMk id="15" creationId="{E309F894-D6ED-3B69-812A-EDD9C07D6D35}"/>
          </ac:spMkLst>
        </pc:spChg>
        <pc:spChg chg="del mod">
          <ac:chgData name="Harmanpreet Singh" userId="492853fdea79d84c" providerId="LiveId" clId="{65D7A130-0888-47A7-9A32-5211F5D644C5}" dt="2023-08-28T13:48:08.718" v="3836" actId="22"/>
          <ac:spMkLst>
            <pc:docMk/>
            <pc:sldMk cId="1646725871" sldId="292"/>
            <ac:spMk id="20" creationId="{77B26A88-F289-88EA-E384-570C7CF8B589}"/>
          </ac:spMkLst>
        </pc:spChg>
        <pc:spChg chg="mod">
          <ac:chgData name="Harmanpreet Singh" userId="492853fdea79d84c" providerId="LiveId" clId="{65D7A130-0888-47A7-9A32-5211F5D644C5}" dt="2023-08-28T13:52:48.747" v="4016" actId="20577"/>
          <ac:spMkLst>
            <pc:docMk/>
            <pc:sldMk cId="1646725871" sldId="292"/>
            <ac:spMk id="21" creationId="{4A6AD7D6-3293-B4C1-4263-E02BE31B4FF8}"/>
          </ac:spMkLst>
        </pc:spChg>
        <pc:spChg chg="mod">
          <ac:chgData name="Harmanpreet Singh" userId="492853fdea79d84c" providerId="LiveId" clId="{65D7A130-0888-47A7-9A32-5211F5D644C5}" dt="2023-08-28T13:57:18.690" v="4144" actId="20577"/>
          <ac:spMkLst>
            <pc:docMk/>
            <pc:sldMk cId="1646725871" sldId="292"/>
            <ac:spMk id="27" creationId="{8A78422D-0122-1218-F0A5-9EF64D22D921}"/>
          </ac:spMkLst>
        </pc:spChg>
        <pc:spChg chg="mod">
          <ac:chgData name="Harmanpreet Singh" userId="492853fdea79d84c" providerId="LiveId" clId="{65D7A130-0888-47A7-9A32-5211F5D644C5}" dt="2023-08-28T13:57:14.896" v="4140"/>
          <ac:spMkLst>
            <pc:docMk/>
            <pc:sldMk cId="1646725871" sldId="292"/>
            <ac:spMk id="28" creationId="{36FE9B74-96B4-4C88-49C9-E2D42BDCD20D}"/>
          </ac:spMkLst>
        </pc:spChg>
        <pc:picChg chg="add mod ord">
          <ac:chgData name="Harmanpreet Singh" userId="492853fdea79d84c" providerId="LiveId" clId="{65D7A130-0888-47A7-9A32-5211F5D644C5}" dt="2023-08-28T13:48:08.718" v="3836" actId="22"/>
          <ac:picMkLst>
            <pc:docMk/>
            <pc:sldMk cId="1646725871" sldId="292"/>
            <ac:picMk id="4" creationId="{F73BC453-161C-7A3A-FCEC-F51B2162D853}"/>
          </ac:picMkLst>
        </pc:picChg>
      </pc:sldChg>
      <pc:sldChg chg="del ord">
        <pc:chgData name="Harmanpreet Singh" userId="492853fdea79d84c" providerId="LiveId" clId="{65D7A130-0888-47A7-9A32-5211F5D644C5}" dt="2023-08-28T12:12:53.120" v="2153" actId="47"/>
        <pc:sldMkLst>
          <pc:docMk/>
          <pc:sldMk cId="3095245344" sldId="293"/>
        </pc:sldMkLst>
      </pc:sldChg>
      <pc:sldChg chg="addSp delSp modSp del mod ord">
        <pc:chgData name="Harmanpreet Singh" userId="492853fdea79d84c" providerId="LiveId" clId="{65D7A130-0888-47A7-9A32-5211F5D644C5}" dt="2023-08-28T13:54:38.498" v="4132" actId="47"/>
        <pc:sldMkLst>
          <pc:docMk/>
          <pc:sldMk cId="591722392" sldId="294"/>
        </pc:sldMkLst>
        <pc:spChg chg="add del mod">
          <ac:chgData name="Harmanpreet Singh" userId="492853fdea79d84c" providerId="LiveId" clId="{65D7A130-0888-47A7-9A32-5211F5D644C5}" dt="2023-08-28T12:11:13.218" v="2147" actId="931"/>
          <ac:spMkLst>
            <pc:docMk/>
            <pc:sldMk cId="591722392" sldId="294"/>
            <ac:spMk id="5" creationId="{82F68E61-9417-150E-F0A1-46AECAE9DE9B}"/>
          </ac:spMkLst>
        </pc:spChg>
        <pc:spChg chg="add mod">
          <ac:chgData name="Harmanpreet Singh" userId="492853fdea79d84c" providerId="LiveId" clId="{65D7A130-0888-47A7-9A32-5211F5D644C5}" dt="2023-08-28T12:35:30.289" v="2309" actId="478"/>
          <ac:spMkLst>
            <pc:docMk/>
            <pc:sldMk cId="591722392" sldId="294"/>
            <ac:spMk id="9" creationId="{0B1613C6-4649-8040-3E69-876ABF09E45B}"/>
          </ac:spMkLst>
        </pc:spChg>
        <pc:picChg chg="add del mod">
          <ac:chgData name="Harmanpreet Singh" userId="492853fdea79d84c" providerId="LiveId" clId="{65D7A130-0888-47A7-9A32-5211F5D644C5}" dt="2023-08-28T12:35:30.289" v="2309" actId="478"/>
          <ac:picMkLst>
            <pc:docMk/>
            <pc:sldMk cId="591722392" sldId="294"/>
            <ac:picMk id="7" creationId="{57EB0E9C-23A6-DDB0-5DA1-3B31FFDE1906}"/>
          </ac:picMkLst>
        </pc:picChg>
        <pc:picChg chg="del mod">
          <ac:chgData name="Harmanpreet Singh" userId="492853fdea79d84c" providerId="LiveId" clId="{65D7A130-0888-47A7-9A32-5211F5D644C5}" dt="2023-08-28T12:10:59.613" v="2146" actId="478"/>
          <ac:picMkLst>
            <pc:docMk/>
            <pc:sldMk cId="591722392" sldId="294"/>
            <ac:picMk id="12" creationId="{EDD0654D-0EEE-9D11-4D37-133C0B9A496D}"/>
          </ac:picMkLst>
        </pc:picChg>
      </pc:sldChg>
      <pc:sldChg chg="addSp delSp modSp mod ord setBg modAnim">
        <pc:chgData name="Harmanpreet Singh" userId="492853fdea79d84c" providerId="LiveId" clId="{65D7A130-0888-47A7-9A32-5211F5D644C5}" dt="2023-08-28T13:35:35.617" v="3751"/>
        <pc:sldMkLst>
          <pc:docMk/>
          <pc:sldMk cId="2397583386" sldId="295"/>
        </pc:sldMkLst>
        <pc:spChg chg="add del mod">
          <ac:chgData name="Harmanpreet Singh" userId="492853fdea79d84c" providerId="LiveId" clId="{65D7A130-0888-47A7-9A32-5211F5D644C5}" dt="2023-08-28T12:23:56.118" v="2172" actId="931"/>
          <ac:spMkLst>
            <pc:docMk/>
            <pc:sldMk cId="2397583386" sldId="295"/>
            <ac:spMk id="3" creationId="{B162A857-8690-7282-43C3-5324BC67A1D0}"/>
          </ac:spMkLst>
        </pc:spChg>
        <pc:spChg chg="add del mod">
          <ac:chgData name="Harmanpreet Singh" userId="492853fdea79d84c" providerId="LiveId" clId="{65D7A130-0888-47A7-9A32-5211F5D644C5}" dt="2023-08-28T12:26:56.723" v="2218" actId="478"/>
          <ac:spMkLst>
            <pc:docMk/>
            <pc:sldMk cId="2397583386" sldId="295"/>
            <ac:spMk id="9" creationId="{9BFD409B-11C2-72F7-3B9B-6CB3B523118E}"/>
          </ac:spMkLst>
        </pc:spChg>
        <pc:spChg chg="mod">
          <ac:chgData name="Harmanpreet Singh" userId="492853fdea79d84c" providerId="LiveId" clId="{65D7A130-0888-47A7-9A32-5211F5D644C5}" dt="2023-08-28T12:31:50.288" v="2308"/>
          <ac:spMkLst>
            <pc:docMk/>
            <pc:sldMk cId="2397583386" sldId="295"/>
            <ac:spMk id="24" creationId="{A4C5B759-93CB-5B5A-B1D2-2E3C42747C75}"/>
          </ac:spMkLst>
        </pc:spChg>
        <pc:spChg chg="mod">
          <ac:chgData name="Harmanpreet Singh" userId="492853fdea79d84c" providerId="LiveId" clId="{65D7A130-0888-47A7-9A32-5211F5D644C5}" dt="2023-08-28T12:31:17.980" v="2296" actId="403"/>
          <ac:spMkLst>
            <pc:docMk/>
            <pc:sldMk cId="2397583386" sldId="295"/>
            <ac:spMk id="25" creationId="{518B68B6-5284-F036-E87F-9BC3A435A7B3}"/>
          </ac:spMkLst>
        </pc:spChg>
        <pc:picChg chg="add del mod">
          <ac:chgData name="Harmanpreet Singh" userId="492853fdea79d84c" providerId="LiveId" clId="{65D7A130-0888-47A7-9A32-5211F5D644C5}" dt="2023-08-28T12:28:32.331" v="2230" actId="14100"/>
          <ac:picMkLst>
            <pc:docMk/>
            <pc:sldMk cId="2397583386" sldId="295"/>
            <ac:picMk id="5" creationId="{288A893C-2507-EC86-19C8-E97FF322F388}"/>
          </ac:picMkLst>
        </pc:picChg>
        <pc:picChg chg="add mod">
          <ac:chgData name="Harmanpreet Singh" userId="492853fdea79d84c" providerId="LiveId" clId="{65D7A130-0888-47A7-9A32-5211F5D644C5}" dt="2023-08-28T12:28:45.481" v="2231" actId="14100"/>
          <ac:picMkLst>
            <pc:docMk/>
            <pc:sldMk cId="2397583386" sldId="295"/>
            <ac:picMk id="7" creationId="{CF5E8A78-2C56-9811-FCAF-A48CEF04D64E}"/>
          </ac:picMkLst>
        </pc:picChg>
        <pc:picChg chg="del mod modCrop">
          <ac:chgData name="Harmanpreet Singh" userId="492853fdea79d84c" providerId="LiveId" clId="{65D7A130-0888-47A7-9A32-5211F5D644C5}" dt="2023-08-28T12:23:46.548" v="2171" actId="478"/>
          <ac:picMkLst>
            <pc:docMk/>
            <pc:sldMk cId="2397583386" sldId="295"/>
            <ac:picMk id="33" creationId="{1D963291-0332-DAB6-6090-6778FC7899BD}"/>
          </ac:picMkLst>
        </pc:picChg>
      </pc:sldChg>
      <pc:sldChg chg="del">
        <pc:chgData name="Harmanpreet Singh" userId="492853fdea79d84c" providerId="LiveId" clId="{65D7A130-0888-47A7-9A32-5211F5D644C5}" dt="2023-08-28T13:54:40.606" v="4134" actId="47"/>
        <pc:sldMkLst>
          <pc:docMk/>
          <pc:sldMk cId="866533554" sldId="296"/>
        </pc:sldMkLst>
      </pc:sldChg>
      <pc:sldChg chg="modSp add mod ord setBg modAnim">
        <pc:chgData name="Harmanpreet Singh" userId="492853fdea79d84c" providerId="LiveId" clId="{65D7A130-0888-47A7-9A32-5211F5D644C5}" dt="2023-08-28T13:30:26.816" v="3709"/>
        <pc:sldMkLst>
          <pc:docMk/>
          <pc:sldMk cId="1372064255" sldId="297"/>
        </pc:sldMkLst>
        <pc:spChg chg="mod">
          <ac:chgData name="Harmanpreet Singh" userId="492853fdea79d84c" providerId="LiveId" clId="{65D7A130-0888-47A7-9A32-5211F5D644C5}" dt="2023-08-28T11:27:23.512" v="855" actId="120"/>
          <ac:spMkLst>
            <pc:docMk/>
            <pc:sldMk cId="1372064255" sldId="297"/>
            <ac:spMk id="2" creationId="{D550CAC6-3968-4D63-A855-09547BB06588}"/>
          </ac:spMkLst>
        </pc:spChg>
        <pc:spChg chg="mod">
          <ac:chgData name="Harmanpreet Singh" userId="492853fdea79d84c" providerId="LiveId" clId="{65D7A130-0888-47A7-9A32-5211F5D644C5}" dt="2023-08-28T11:29:38.115" v="897" actId="20577"/>
          <ac:spMkLst>
            <pc:docMk/>
            <pc:sldMk cId="1372064255" sldId="297"/>
            <ac:spMk id="3" creationId="{2629AC71-9ED4-FA59-D386-5BD9C585DC67}"/>
          </ac:spMkLst>
        </pc:spChg>
        <pc:spChg chg="mod">
          <ac:chgData name="Harmanpreet Singh" userId="492853fdea79d84c" providerId="LiveId" clId="{65D7A130-0888-47A7-9A32-5211F5D644C5}" dt="2023-08-28T11:33:20.689" v="1033" actId="20577"/>
          <ac:spMkLst>
            <pc:docMk/>
            <pc:sldMk cId="1372064255" sldId="297"/>
            <ac:spMk id="4" creationId="{1E2CADAC-D2BA-2781-21DF-E36A2D898FA9}"/>
          </ac:spMkLst>
        </pc:spChg>
        <pc:spChg chg="mod">
          <ac:chgData name="Harmanpreet Singh" userId="492853fdea79d84c" providerId="LiveId" clId="{65D7A130-0888-47A7-9A32-5211F5D644C5}" dt="2023-08-28T11:35:49.782" v="1161" actId="20577"/>
          <ac:spMkLst>
            <pc:docMk/>
            <pc:sldMk cId="1372064255" sldId="297"/>
            <ac:spMk id="5" creationId="{8E688B1D-28C5-C399-CA01-21BE7C5F1E51}"/>
          </ac:spMkLst>
        </pc:spChg>
        <pc:spChg chg="mod">
          <ac:chgData name="Harmanpreet Singh" userId="492853fdea79d84c" providerId="LiveId" clId="{65D7A130-0888-47A7-9A32-5211F5D644C5}" dt="2023-08-28T13:18:00.287" v="3612" actId="20577"/>
          <ac:spMkLst>
            <pc:docMk/>
            <pc:sldMk cId="1372064255" sldId="297"/>
            <ac:spMk id="6" creationId="{9E3F0E5B-65CB-787C-C52A-2038EEA09817}"/>
          </ac:spMkLst>
        </pc:spChg>
        <pc:spChg chg="mod">
          <ac:chgData name="Harmanpreet Singh" userId="492853fdea79d84c" providerId="LiveId" clId="{65D7A130-0888-47A7-9A32-5211F5D644C5}" dt="2023-08-28T11:35:33.236" v="1150" actId="20577"/>
          <ac:spMkLst>
            <pc:docMk/>
            <pc:sldMk cId="1372064255" sldId="297"/>
            <ac:spMk id="7" creationId="{0750929C-496C-419D-93BC-D4ABBE462EF5}"/>
          </ac:spMkLst>
        </pc:spChg>
        <pc:spChg chg="mod">
          <ac:chgData name="Harmanpreet Singh" userId="492853fdea79d84c" providerId="LiveId" clId="{65D7A130-0888-47A7-9A32-5211F5D644C5}" dt="2023-08-28T11:36:33.600" v="1270" actId="20577"/>
          <ac:spMkLst>
            <pc:docMk/>
            <pc:sldMk cId="1372064255" sldId="297"/>
            <ac:spMk id="8" creationId="{ABC5E498-99B3-E3F4-A9B8-F11B4B9B0F27}"/>
          </ac:spMkLst>
        </pc:spChg>
        <pc:spChg chg="mod">
          <ac:chgData name="Harmanpreet Singh" userId="492853fdea79d84c" providerId="LiveId" clId="{65D7A130-0888-47A7-9A32-5211F5D644C5}" dt="2023-08-28T11:27:17.790" v="854" actId="20577"/>
          <ac:spMkLst>
            <pc:docMk/>
            <pc:sldMk cId="1372064255" sldId="297"/>
            <ac:spMk id="30" creationId="{E227DBC0-C280-AC5C-C7A8-FF8D56C9DFE5}"/>
          </ac:spMkLst>
        </pc:spChg>
        <pc:spChg chg="mod">
          <ac:chgData name="Harmanpreet Singh" userId="492853fdea79d84c" providerId="LiveId" clId="{65D7A130-0888-47A7-9A32-5211F5D644C5}" dt="2023-08-28T11:27:13.152" v="850"/>
          <ac:spMkLst>
            <pc:docMk/>
            <pc:sldMk cId="1372064255" sldId="297"/>
            <ac:spMk id="31" creationId="{C2B4FE06-34C7-A80C-5DBE-4F5168C9EBDC}"/>
          </ac:spMkLst>
        </pc:spChg>
      </pc:sldChg>
      <pc:sldChg chg="addSp delSp modSp add mod delAnim modAnim">
        <pc:chgData name="Harmanpreet Singh" userId="492853fdea79d84c" providerId="LiveId" clId="{65D7A130-0888-47A7-9A32-5211F5D644C5}" dt="2023-08-28T13:45:37.007" v="3830"/>
        <pc:sldMkLst>
          <pc:docMk/>
          <pc:sldMk cId="3747178864" sldId="298"/>
        </pc:sldMkLst>
        <pc:spChg chg="add del mod">
          <ac:chgData name="Harmanpreet Singh" userId="492853fdea79d84c" providerId="LiveId" clId="{65D7A130-0888-47A7-9A32-5211F5D644C5}" dt="2023-08-28T13:38:48.184" v="3754"/>
          <ac:spMkLst>
            <pc:docMk/>
            <pc:sldMk cId="3747178864" sldId="298"/>
            <ac:spMk id="6" creationId="{BC8C64F2-C723-4D32-D002-097E445AEDA2}"/>
          </ac:spMkLst>
        </pc:spChg>
        <pc:spChg chg="mod">
          <ac:chgData name="Harmanpreet Singh" userId="492853fdea79d84c" providerId="LiveId" clId="{65D7A130-0888-47A7-9A32-5211F5D644C5}" dt="2023-08-28T13:43:27.819" v="3824" actId="20577"/>
          <ac:spMkLst>
            <pc:docMk/>
            <pc:sldMk cId="3747178864" sldId="298"/>
            <ac:spMk id="17" creationId="{135DEC17-7793-A28F-6420-878EDB94ED9C}"/>
          </ac:spMkLst>
        </pc:spChg>
        <pc:graphicFrameChg chg="add mod">
          <ac:chgData name="Harmanpreet Singh" userId="492853fdea79d84c" providerId="LiveId" clId="{65D7A130-0888-47A7-9A32-5211F5D644C5}" dt="2023-08-28T13:40:18.441" v="3761"/>
          <ac:graphicFrameMkLst>
            <pc:docMk/>
            <pc:sldMk cId="3747178864" sldId="298"/>
            <ac:graphicFrameMk id="7" creationId="{E6452F78-F898-FEC6-EF10-8D65833C05DF}"/>
          </ac:graphicFrameMkLst>
        </pc:graphicFrameChg>
        <pc:graphicFrameChg chg="del">
          <ac:chgData name="Harmanpreet Singh" userId="492853fdea79d84c" providerId="LiveId" clId="{65D7A130-0888-47A7-9A32-5211F5D644C5}" dt="2023-08-28T13:38:24.421" v="3753" actId="478"/>
          <ac:graphicFrameMkLst>
            <pc:docMk/>
            <pc:sldMk cId="3747178864" sldId="298"/>
            <ac:graphicFrameMk id="8" creationId="{F45A1F57-77A4-3149-E1F5-1ADF11C69D1A}"/>
          </ac:graphicFrameMkLst>
        </pc:graphicFrameChg>
      </pc:sldChg>
      <pc:sldChg chg="addSp delSp modSp add del mod ord delAnim">
        <pc:chgData name="Harmanpreet Singh" userId="492853fdea79d84c" providerId="LiveId" clId="{65D7A130-0888-47A7-9A32-5211F5D644C5}" dt="2023-08-28T13:50:49.172" v="3896" actId="47"/>
        <pc:sldMkLst>
          <pc:docMk/>
          <pc:sldMk cId="338214370" sldId="299"/>
        </pc:sldMkLst>
        <pc:spChg chg="add mod">
          <ac:chgData name="Harmanpreet Singh" userId="492853fdea79d84c" providerId="LiveId" clId="{65D7A130-0888-47A7-9A32-5211F5D644C5}" dt="2023-08-28T13:48:28.519" v="3837" actId="478"/>
          <ac:spMkLst>
            <pc:docMk/>
            <pc:sldMk cId="338214370" sldId="299"/>
            <ac:spMk id="6" creationId="{ECBBB523-F53F-6796-707B-725253F30FF0}"/>
          </ac:spMkLst>
        </pc:spChg>
        <pc:spChg chg="add del">
          <ac:chgData name="Harmanpreet Singh" userId="492853fdea79d84c" providerId="LiveId" clId="{65D7A130-0888-47A7-9A32-5211F5D644C5}" dt="2023-08-28T13:48:56.203" v="3868" actId="22"/>
          <ac:spMkLst>
            <pc:docMk/>
            <pc:sldMk cId="338214370" sldId="299"/>
            <ac:spMk id="9" creationId="{BA6A9209-35F5-48BF-BA1C-4859069224E4}"/>
          </ac:spMkLst>
        </pc:spChg>
        <pc:graphicFrameChg chg="del">
          <ac:chgData name="Harmanpreet Singh" userId="492853fdea79d84c" providerId="LiveId" clId="{65D7A130-0888-47A7-9A32-5211F5D644C5}" dt="2023-08-28T13:48:28.519" v="3837" actId="478"/>
          <ac:graphicFrameMkLst>
            <pc:docMk/>
            <pc:sldMk cId="338214370" sldId="299"/>
            <ac:graphicFrameMk id="8" creationId="{F45A1F57-77A4-3149-E1F5-1ADF11C69D1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% of Items labelled Dead Stock by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[WHISKY.xlsm]Sheet2!$C$1</c:f>
              <c:strCache>
                <c:ptCount val="1"/>
                <c:pt idx="0">
                  <c:v>No. of Items labelled Dead Stock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[WHISKY.xlsm]Sheet2!$A$2:$A$7</c:f>
              <c:strCache>
                <c:ptCount val="6"/>
                <c:pt idx="0">
                  <c:v>Gin</c:v>
                </c:pt>
                <c:pt idx="1">
                  <c:v>Rum</c:v>
                </c:pt>
                <c:pt idx="2">
                  <c:v>Tequila</c:v>
                </c:pt>
                <c:pt idx="3">
                  <c:v>Vodka</c:v>
                </c:pt>
                <c:pt idx="4">
                  <c:v>Whisky</c:v>
                </c:pt>
                <c:pt idx="5">
                  <c:v>Wines (All)</c:v>
                </c:pt>
              </c:strCache>
            </c:strRef>
          </c:cat>
          <c:val>
            <c:numRef>
              <c:f>[WHISKY.xlsm]Sheet2!$C$2:$C$7</c:f>
              <c:numCache>
                <c:formatCode>General</c:formatCode>
                <c:ptCount val="6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F-4C75-A159-C97695410527}"/>
            </c:ext>
          </c:extLst>
        </c:ser>
        <c:ser>
          <c:idx val="1"/>
          <c:order val="1"/>
          <c:tx>
            <c:strRef>
              <c:f>[WHISKY.xlsm]Sheet2!$D$1</c:f>
              <c:strCache>
                <c:ptCount val="1"/>
                <c:pt idx="0">
                  <c:v>Total No. of Items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[WHISKY.xlsm]Sheet2!$A$2:$A$7</c:f>
              <c:strCache>
                <c:ptCount val="6"/>
                <c:pt idx="0">
                  <c:v>Gin</c:v>
                </c:pt>
                <c:pt idx="1">
                  <c:v>Rum</c:v>
                </c:pt>
                <c:pt idx="2">
                  <c:v>Tequila</c:v>
                </c:pt>
                <c:pt idx="3">
                  <c:v>Vodka</c:v>
                </c:pt>
                <c:pt idx="4">
                  <c:v>Whisky</c:v>
                </c:pt>
                <c:pt idx="5">
                  <c:v>Wines (All)</c:v>
                </c:pt>
              </c:strCache>
            </c:strRef>
          </c:cat>
          <c:val>
            <c:numRef>
              <c:f>[WHISKY.xlsm]Sheet2!$D$2:$D$7</c:f>
              <c:numCache>
                <c:formatCode>General</c:formatCode>
                <c:ptCount val="6"/>
                <c:pt idx="0">
                  <c:v>15</c:v>
                </c:pt>
                <c:pt idx="1">
                  <c:v>18</c:v>
                </c:pt>
                <c:pt idx="2">
                  <c:v>15</c:v>
                </c:pt>
                <c:pt idx="3">
                  <c:v>19</c:v>
                </c:pt>
                <c:pt idx="4">
                  <c:v>20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3F-4C75-A159-C976954105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65314432"/>
        <c:axId val="871904624"/>
      </c:barChart>
      <c:catAx>
        <c:axId val="26531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904624"/>
        <c:crosses val="autoZero"/>
        <c:auto val="1"/>
        <c:lblAlgn val="ctr"/>
        <c:lblOffset val="100"/>
        <c:noMultiLvlLbl val="0"/>
      </c:catAx>
      <c:valAx>
        <c:axId val="87190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31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Revenue Pareto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[WHISKY.xlsm]Pareto!$N$3</c:f>
              <c:strCache>
                <c:ptCount val="1"/>
                <c:pt idx="0">
                  <c:v>Row Label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[WHISKY.xlsm]Pareto!$M$4:$M$23</c:f>
              <c:strCache>
                <c:ptCount val="20"/>
                <c:pt idx="0">
                  <c:v>W01</c:v>
                </c:pt>
                <c:pt idx="1">
                  <c:v>W02</c:v>
                </c:pt>
                <c:pt idx="2">
                  <c:v>W03</c:v>
                </c:pt>
                <c:pt idx="3">
                  <c:v>W04</c:v>
                </c:pt>
                <c:pt idx="4">
                  <c:v>W05</c:v>
                </c:pt>
                <c:pt idx="5">
                  <c:v>W06</c:v>
                </c:pt>
                <c:pt idx="6">
                  <c:v>W07</c:v>
                </c:pt>
                <c:pt idx="7">
                  <c:v>W08</c:v>
                </c:pt>
                <c:pt idx="8">
                  <c:v>W09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  <c:pt idx="12">
                  <c:v>W13</c:v>
                </c:pt>
                <c:pt idx="13">
                  <c:v>W14</c:v>
                </c:pt>
                <c:pt idx="14">
                  <c:v>W15</c:v>
                </c:pt>
                <c:pt idx="15">
                  <c:v>W16</c:v>
                </c:pt>
                <c:pt idx="16">
                  <c:v>W17</c:v>
                </c:pt>
                <c:pt idx="17">
                  <c:v>W18</c:v>
                </c:pt>
                <c:pt idx="18">
                  <c:v>W19</c:v>
                </c:pt>
                <c:pt idx="19">
                  <c:v>W20</c:v>
                </c:pt>
              </c:strCache>
            </c:strRef>
          </c:cat>
          <c:val>
            <c:numRef>
              <c:f>[WHISKY.xlsm]Pareto!$N$4:$N$23</c:f>
            </c:numRef>
          </c:val>
          <c:extLst>
            <c:ext xmlns:c16="http://schemas.microsoft.com/office/drawing/2014/chart" uri="{C3380CC4-5D6E-409C-BE32-E72D297353CC}">
              <c16:uniqueId val="{00000000-E66F-4031-ADD3-9D6B222ADE44}"/>
            </c:ext>
          </c:extLst>
        </c:ser>
        <c:ser>
          <c:idx val="1"/>
          <c:order val="1"/>
          <c:tx>
            <c:strRef>
              <c:f>[WHISKY.xlsm]Pareto!$O$3</c:f>
              <c:strCache>
                <c:ptCount val="1"/>
                <c:pt idx="0">
                  <c:v>Sum of Sales Volume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[WHISKY.xlsm]Pareto!$M$4:$M$23</c:f>
              <c:strCache>
                <c:ptCount val="20"/>
                <c:pt idx="0">
                  <c:v>W01</c:v>
                </c:pt>
                <c:pt idx="1">
                  <c:v>W02</c:v>
                </c:pt>
                <c:pt idx="2">
                  <c:v>W03</c:v>
                </c:pt>
                <c:pt idx="3">
                  <c:v>W04</c:v>
                </c:pt>
                <c:pt idx="4">
                  <c:v>W05</c:v>
                </c:pt>
                <c:pt idx="5">
                  <c:v>W06</c:v>
                </c:pt>
                <c:pt idx="6">
                  <c:v>W07</c:v>
                </c:pt>
                <c:pt idx="7">
                  <c:v>W08</c:v>
                </c:pt>
                <c:pt idx="8">
                  <c:v>W09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  <c:pt idx="12">
                  <c:v>W13</c:v>
                </c:pt>
                <c:pt idx="13">
                  <c:v>W14</c:v>
                </c:pt>
                <c:pt idx="14">
                  <c:v>W15</c:v>
                </c:pt>
                <c:pt idx="15">
                  <c:v>W16</c:v>
                </c:pt>
                <c:pt idx="16">
                  <c:v>W17</c:v>
                </c:pt>
                <c:pt idx="17">
                  <c:v>W18</c:v>
                </c:pt>
                <c:pt idx="18">
                  <c:v>W19</c:v>
                </c:pt>
                <c:pt idx="19">
                  <c:v>W20</c:v>
                </c:pt>
              </c:strCache>
            </c:strRef>
          </c:cat>
          <c:val>
            <c:numRef>
              <c:f>[WHISKY.xlsm]Pareto!$O$4:$O$23</c:f>
            </c:numRef>
          </c:val>
          <c:extLst>
            <c:ext xmlns:c16="http://schemas.microsoft.com/office/drawing/2014/chart" uri="{C3380CC4-5D6E-409C-BE32-E72D297353CC}">
              <c16:uniqueId val="{00000001-E66F-4031-ADD3-9D6B222ADE44}"/>
            </c:ext>
          </c:extLst>
        </c:ser>
        <c:ser>
          <c:idx val="2"/>
          <c:order val="2"/>
          <c:tx>
            <c:strRef>
              <c:f>[WHISKY.xlsm]Pareto!$P$3</c:f>
              <c:strCache>
                <c:ptCount val="1"/>
                <c:pt idx="0">
                  <c:v>Sum of Revenue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[WHISKY.xlsm]Pareto!$M$4:$M$23</c:f>
              <c:strCache>
                <c:ptCount val="20"/>
                <c:pt idx="0">
                  <c:v>W01</c:v>
                </c:pt>
                <c:pt idx="1">
                  <c:v>W02</c:v>
                </c:pt>
                <c:pt idx="2">
                  <c:v>W03</c:v>
                </c:pt>
                <c:pt idx="3">
                  <c:v>W04</c:v>
                </c:pt>
                <c:pt idx="4">
                  <c:v>W05</c:v>
                </c:pt>
                <c:pt idx="5">
                  <c:v>W06</c:v>
                </c:pt>
                <c:pt idx="6">
                  <c:v>W07</c:v>
                </c:pt>
                <c:pt idx="7">
                  <c:v>W08</c:v>
                </c:pt>
                <c:pt idx="8">
                  <c:v>W09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  <c:pt idx="12">
                  <c:v>W13</c:v>
                </c:pt>
                <c:pt idx="13">
                  <c:v>W14</c:v>
                </c:pt>
                <c:pt idx="14">
                  <c:v>W15</c:v>
                </c:pt>
                <c:pt idx="15">
                  <c:v>W16</c:v>
                </c:pt>
                <c:pt idx="16">
                  <c:v>W17</c:v>
                </c:pt>
                <c:pt idx="17">
                  <c:v>W18</c:v>
                </c:pt>
                <c:pt idx="18">
                  <c:v>W19</c:v>
                </c:pt>
                <c:pt idx="19">
                  <c:v>W20</c:v>
                </c:pt>
              </c:strCache>
            </c:strRef>
          </c:cat>
          <c:val>
            <c:numRef>
              <c:f>[WHISKY.xlsm]Pareto!$P$4:$P$23</c:f>
              <c:numCache>
                <c:formatCode>"$"#,##0.00</c:formatCode>
                <c:ptCount val="20"/>
                <c:pt idx="0">
                  <c:v>5767.8971235400059</c:v>
                </c:pt>
                <c:pt idx="1">
                  <c:v>1534.5503730773921</c:v>
                </c:pt>
                <c:pt idx="2">
                  <c:v>936.7100503400012</c:v>
                </c:pt>
                <c:pt idx="3">
                  <c:v>750.9520205299998</c:v>
                </c:pt>
                <c:pt idx="4">
                  <c:v>508.13494494000003</c:v>
                </c:pt>
                <c:pt idx="5">
                  <c:v>466.23608398437426</c:v>
                </c:pt>
                <c:pt idx="6">
                  <c:v>419.09237311999993</c:v>
                </c:pt>
                <c:pt idx="7">
                  <c:v>384.94614410000008</c:v>
                </c:pt>
                <c:pt idx="8">
                  <c:v>200.77820581000003</c:v>
                </c:pt>
                <c:pt idx="9">
                  <c:v>122.45639033999998</c:v>
                </c:pt>
                <c:pt idx="10">
                  <c:v>119.8659019470219</c:v>
                </c:pt>
                <c:pt idx="11">
                  <c:v>53.836505899999992</c:v>
                </c:pt>
                <c:pt idx="12">
                  <c:v>48.169994354248288</c:v>
                </c:pt>
                <c:pt idx="13">
                  <c:v>47.679998397827191</c:v>
                </c:pt>
                <c:pt idx="14">
                  <c:v>39.045005809999999</c:v>
                </c:pt>
                <c:pt idx="15">
                  <c:v>25.643997192382805</c:v>
                </c:pt>
                <c:pt idx="16">
                  <c:v>18.403501510620298</c:v>
                </c:pt>
                <c:pt idx="17">
                  <c:v>11.560001380000003</c:v>
                </c:pt>
                <c:pt idx="18">
                  <c:v>10.130001069999999</c:v>
                </c:pt>
                <c:pt idx="19">
                  <c:v>9.1000022888183985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6F-4031-ADD3-9D6B222ADE44}"/>
            </c:ext>
          </c:extLst>
        </c:ser>
        <c:ser>
          <c:idx val="3"/>
          <c:order val="3"/>
          <c:tx>
            <c:strRef>
              <c:f>[WHISKY.xlsm]Pareto!$Q$3</c:f>
              <c:strCache>
                <c:ptCount val="1"/>
                <c:pt idx="0">
                  <c:v>Cumulative Revenue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[WHISKY.xlsm]Pareto!$M$4:$M$23</c:f>
              <c:strCache>
                <c:ptCount val="20"/>
                <c:pt idx="0">
                  <c:v>W01</c:v>
                </c:pt>
                <c:pt idx="1">
                  <c:v>W02</c:v>
                </c:pt>
                <c:pt idx="2">
                  <c:v>W03</c:v>
                </c:pt>
                <c:pt idx="3">
                  <c:v>W04</c:v>
                </c:pt>
                <c:pt idx="4">
                  <c:v>W05</c:v>
                </c:pt>
                <c:pt idx="5">
                  <c:v>W06</c:v>
                </c:pt>
                <c:pt idx="6">
                  <c:v>W07</c:v>
                </c:pt>
                <c:pt idx="7">
                  <c:v>W08</c:v>
                </c:pt>
                <c:pt idx="8">
                  <c:v>W09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  <c:pt idx="12">
                  <c:v>W13</c:v>
                </c:pt>
                <c:pt idx="13">
                  <c:v>W14</c:v>
                </c:pt>
                <c:pt idx="14">
                  <c:v>W15</c:v>
                </c:pt>
                <c:pt idx="15">
                  <c:v>W16</c:v>
                </c:pt>
                <c:pt idx="16">
                  <c:v>W17</c:v>
                </c:pt>
                <c:pt idx="17">
                  <c:v>W18</c:v>
                </c:pt>
                <c:pt idx="18">
                  <c:v>W19</c:v>
                </c:pt>
                <c:pt idx="19">
                  <c:v>W20</c:v>
                </c:pt>
              </c:strCache>
            </c:strRef>
          </c:cat>
          <c:val>
            <c:numRef>
              <c:f>[WHISKY.xlsm]Pareto!$Q$4:$Q$23</c:f>
            </c:numRef>
          </c:val>
          <c:extLst>
            <c:ext xmlns:c16="http://schemas.microsoft.com/office/drawing/2014/chart" uri="{C3380CC4-5D6E-409C-BE32-E72D297353CC}">
              <c16:uniqueId val="{00000003-E66F-4031-ADD3-9D6B222AD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7294816"/>
        <c:axId val="1517288576"/>
      </c:barChart>
      <c:lineChart>
        <c:grouping val="standard"/>
        <c:varyColors val="0"/>
        <c:ser>
          <c:idx val="4"/>
          <c:order val="4"/>
          <c:tx>
            <c:strRef>
              <c:f>[WHISKY.xlsm]Pareto!$R$3</c:f>
              <c:strCache>
                <c:ptCount val="1"/>
                <c:pt idx="0">
                  <c:v>Percentage Contribution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[WHISKY.xlsm]Pareto!$M$4:$M$23</c:f>
              <c:strCache>
                <c:ptCount val="20"/>
                <c:pt idx="0">
                  <c:v>W01</c:v>
                </c:pt>
                <c:pt idx="1">
                  <c:v>W02</c:v>
                </c:pt>
                <c:pt idx="2">
                  <c:v>W03</c:v>
                </c:pt>
                <c:pt idx="3">
                  <c:v>W04</c:v>
                </c:pt>
                <c:pt idx="4">
                  <c:v>W05</c:v>
                </c:pt>
                <c:pt idx="5">
                  <c:v>W06</c:v>
                </c:pt>
                <c:pt idx="6">
                  <c:v>W07</c:v>
                </c:pt>
                <c:pt idx="7">
                  <c:v>W08</c:v>
                </c:pt>
                <c:pt idx="8">
                  <c:v>W09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  <c:pt idx="12">
                  <c:v>W13</c:v>
                </c:pt>
                <c:pt idx="13">
                  <c:v>W14</c:v>
                </c:pt>
                <c:pt idx="14">
                  <c:v>W15</c:v>
                </c:pt>
                <c:pt idx="15">
                  <c:v>W16</c:v>
                </c:pt>
                <c:pt idx="16">
                  <c:v>W17</c:v>
                </c:pt>
                <c:pt idx="17">
                  <c:v>W18</c:v>
                </c:pt>
                <c:pt idx="18">
                  <c:v>W19</c:v>
                </c:pt>
                <c:pt idx="19">
                  <c:v>W20</c:v>
                </c:pt>
              </c:strCache>
            </c:strRef>
          </c:cat>
          <c:val>
            <c:numRef>
              <c:f>[WHISKY.xlsm]Pareto!$R$4:$R$23</c:f>
              <c:numCache>
                <c:formatCode>0%</c:formatCode>
                <c:ptCount val="20"/>
                <c:pt idx="0">
                  <c:v>0.50264072467373788</c:v>
                </c:pt>
                <c:pt idx="1">
                  <c:v>0.63636840653963411</c:v>
                </c:pt>
                <c:pt idx="2">
                  <c:v>0.71799757024134447</c:v>
                </c:pt>
                <c:pt idx="3">
                  <c:v>0.78343893642901741</c:v>
                </c:pt>
                <c:pt idx="4">
                  <c:v>0.82772012097274172</c:v>
                </c:pt>
                <c:pt idx="5">
                  <c:v>0.86835004867490606</c:v>
                </c:pt>
                <c:pt idx="6">
                  <c:v>0.90487165951823312</c:v>
                </c:pt>
                <c:pt idx="7">
                  <c:v>0.9384176130410713</c:v>
                </c:pt>
                <c:pt idx="8">
                  <c:v>0.95591433683927474</c:v>
                </c:pt>
                <c:pt idx="9">
                  <c:v>0.9665857422861962</c:v>
                </c:pt>
                <c:pt idx="10">
                  <c:v>0.97703140082133733</c:v>
                </c:pt>
                <c:pt idx="11">
                  <c:v>0.98172295820523026</c:v>
                </c:pt>
                <c:pt idx="12">
                  <c:v>0.98592071006369075</c:v>
                </c:pt>
                <c:pt idx="13">
                  <c:v>0.99007576145136489</c:v>
                </c:pt>
                <c:pt idx="14">
                  <c:v>0.99347832040740658</c:v>
                </c:pt>
                <c:pt idx="15">
                  <c:v>0.99571305467125204</c:v>
                </c:pt>
                <c:pt idx="16">
                  <c:v>0.99731681929078375</c:v>
                </c:pt>
                <c:pt idx="17">
                  <c:v>0.99832421025952323</c:v>
                </c:pt>
                <c:pt idx="18">
                  <c:v>0.99920698451324386</c:v>
                </c:pt>
                <c:pt idx="19">
                  <c:v>1.0000000000000002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6F-4031-ADD3-9D6B222AD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7281856"/>
        <c:axId val="1517290976"/>
      </c:lineChart>
      <c:catAx>
        <c:axId val="151729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288576"/>
        <c:crosses val="autoZero"/>
        <c:auto val="1"/>
        <c:lblAlgn val="ctr"/>
        <c:lblOffset val="100"/>
        <c:noMultiLvlLbl val="0"/>
      </c:catAx>
      <c:valAx>
        <c:axId val="1517288576"/>
        <c:scaling>
          <c:orientation val="minMax"/>
          <c:max val="7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294816"/>
        <c:crosses val="autoZero"/>
        <c:crossBetween val="between"/>
        <c:majorUnit val="1000"/>
      </c:valAx>
      <c:valAx>
        <c:axId val="1517290976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7281856"/>
        <c:crosses val="max"/>
        <c:crossBetween val="between"/>
      </c:valAx>
      <c:catAx>
        <c:axId val="1517281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17290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rmAutofit fontScale="90000"/>
          </a:bodyPr>
          <a:lstStyle/>
          <a:p>
            <a:br>
              <a:rPr lang="en-US" sz="31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31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3100" b="1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Business Data Management</a:t>
            </a:r>
            <a:br>
              <a:rPr lang="en-US" sz="20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br>
              <a:rPr lang="en-US" sz="20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2000" dirty="0"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rPr>
              <a:t>Inventory Management &amp; Pareto Analysis for a Retail Liquor Store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229877"/>
            <a:ext cx="4873752" cy="1161632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endParaRPr lang="en-US" dirty="0">
              <a:latin typeface="SF Pro Display" panose="00000500000000000000" pitchFamily="50" charset="0"/>
            </a:endParaRPr>
          </a:p>
          <a:p>
            <a:pPr>
              <a:spcAft>
                <a:spcPts val="600"/>
              </a:spcAft>
            </a:pPr>
            <a:r>
              <a:rPr lang="en-US" sz="2900" dirty="0"/>
              <a:t>Harmanpreet Singh</a:t>
            </a:r>
          </a:p>
          <a:p>
            <a:pPr>
              <a:spcAft>
                <a:spcPts val="600"/>
              </a:spcAft>
            </a:pPr>
            <a:r>
              <a:rPr lang="en-US" sz="2300" dirty="0"/>
              <a:t>21f3002026@ds.study.iitm.ac.in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21F3002026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Placeholder 4" descr="A store front with a sign">
            <a:extLst>
              <a:ext uri="{FF2B5EF4-FFF2-40B4-BE49-F238E27FC236}">
                <a16:creationId xmlns:a16="http://schemas.microsoft.com/office/drawing/2014/main" id="{6ED16043-F187-22B6-50F5-5AA089575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3602" b="-1"/>
          <a:stretch/>
        </p:blipFill>
        <p:spPr>
          <a:xfrm rot="5400000">
            <a:off x="6699785" y="1359286"/>
            <a:ext cx="4928616" cy="3834628"/>
          </a:xfrm>
          <a:noFill/>
        </p:spPr>
      </p:pic>
      <p:sp>
        <p:nvSpPr>
          <p:cNvPr id="45" name="Slide Number Placeholder 4" hidden="1">
            <a:extLst>
              <a:ext uri="{FF2B5EF4-FFF2-40B4-BE49-F238E27FC236}">
                <a16:creationId xmlns:a16="http://schemas.microsoft.com/office/drawing/2014/main" id="{C51BF93F-6B6E-86F8-D95E-A0A44433D7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pPr>
              <a:spcAft>
                <a:spcPts val="600"/>
              </a:spcAft>
            </a:pPr>
            <a:fld id="{8D0AFDD5-844D-364D-8AEC-50CF4D36D55D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8ED95-8C8F-811B-6F3B-6B0774323ADD}"/>
              </a:ext>
            </a:extLst>
          </p:cNvPr>
          <p:cNvSpPr txBox="1"/>
          <p:nvPr/>
        </p:nvSpPr>
        <p:spPr>
          <a:xfrm flipH="1">
            <a:off x="1463039" y="1190445"/>
            <a:ext cx="487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Indian Institute of Technology, Madras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rmAutofit/>
          </a:bodyPr>
          <a:lstStyle/>
          <a:p>
            <a:r>
              <a:rPr lang="en-US" sz="2000" b="1" dirty="0"/>
              <a:t>Open to Questions 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Harmanpreet Singh</a:t>
            </a:r>
          </a:p>
          <a:p>
            <a:r>
              <a:rPr lang="en-US" dirty="0"/>
              <a:t>21F3002026</a:t>
            </a:r>
          </a:p>
          <a:p>
            <a:endParaRPr lang="en-US" dirty="0"/>
          </a:p>
        </p:txBody>
      </p:sp>
      <p:pic>
        <p:nvPicPr>
          <p:cNvPr id="5" name="Picture Placeholder 4" descr="A group of wine bottles in a rack&#10;&#10;Description automatically generated">
            <a:extLst>
              <a:ext uri="{FF2B5EF4-FFF2-40B4-BE49-F238E27FC236}">
                <a16:creationId xmlns:a16="http://schemas.microsoft.com/office/drawing/2014/main" id="{288A893C-2507-EC86-19C8-E97FF322F3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489" r="17776" b="-2"/>
          <a:stretch/>
        </p:blipFill>
        <p:spPr>
          <a:xfrm rot="5400000">
            <a:off x="7513587" y="155257"/>
            <a:ext cx="3674648" cy="3456501"/>
          </a:xfrm>
          <a:noFill/>
        </p:spPr>
      </p:pic>
      <p:pic>
        <p:nvPicPr>
          <p:cNvPr id="7" name="Picture 6" descr="A shelf with cans of beer&#10;&#10;Description automatically generated">
            <a:extLst>
              <a:ext uri="{FF2B5EF4-FFF2-40B4-BE49-F238E27FC236}">
                <a16:creationId xmlns:a16="http://schemas.microsoft.com/office/drawing/2014/main" id="{CF5E8A78-2C56-9811-FCAF-A48CEF04D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61" y="3720832"/>
            <a:ext cx="3456503" cy="30909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THE COMPANY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9475" y="4313642"/>
            <a:ext cx="1947672" cy="630936"/>
          </a:xfrm>
        </p:spPr>
        <p:txBody>
          <a:bodyPr/>
          <a:lstStyle/>
          <a:p>
            <a:pPr algn="l"/>
            <a:r>
              <a:rPr lang="en-US" sz="1600" dirty="0"/>
              <a:t>Legacy Liquor is a small retail liquor store chain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0164" y="4313642"/>
            <a:ext cx="1947672" cy="630936"/>
          </a:xfrm>
        </p:spPr>
        <p:txBody>
          <a:bodyPr/>
          <a:lstStyle/>
          <a:p>
            <a:pPr algn="l"/>
            <a:r>
              <a:rPr lang="en-US" sz="1600" dirty="0"/>
              <a:t>Type of Business: B2C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23354" y="4310968"/>
            <a:ext cx="1947672" cy="630936"/>
          </a:xfrm>
        </p:spPr>
        <p:txBody>
          <a:bodyPr/>
          <a:lstStyle/>
          <a:p>
            <a:pPr algn="l"/>
            <a:r>
              <a:rPr lang="en-US" sz="1600" dirty="0"/>
              <a:t>Specializes in vintage wines, premium spirts and a sea of handmade </a:t>
            </a:r>
          </a:p>
          <a:p>
            <a:pPr algn="l"/>
            <a:r>
              <a:rPr lang="en-US" sz="1600" dirty="0"/>
              <a:t>beers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43216" y="4310968"/>
            <a:ext cx="1947672" cy="630936"/>
          </a:xfrm>
        </p:spPr>
        <p:txBody>
          <a:bodyPr/>
          <a:lstStyle/>
          <a:p>
            <a:pPr algn="l"/>
            <a:r>
              <a:rPr lang="en-US" sz="1600" dirty="0"/>
              <a:t>Owns a total of 4 stores across town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55309" y="4310968"/>
            <a:ext cx="1947672" cy="927782"/>
          </a:xfrm>
        </p:spPr>
        <p:txBody>
          <a:bodyPr/>
          <a:lstStyle/>
          <a:p>
            <a:pPr algn="l"/>
            <a:r>
              <a:rPr lang="en-US" sz="1600" dirty="0"/>
              <a:t>Situated in Calgary, AB</a:t>
            </a:r>
          </a:p>
          <a:p>
            <a:pPr algn="l"/>
            <a:r>
              <a:rPr lang="en-US" sz="1600" dirty="0"/>
              <a:t>Canada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0951" y="6419481"/>
            <a:ext cx="1430067" cy="246888"/>
          </a:xfrm>
        </p:spPr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22" name="Graphic 21" descr="Hierarchy with solid fill">
            <a:extLst>
              <a:ext uri="{FF2B5EF4-FFF2-40B4-BE49-F238E27FC236}">
                <a16:creationId xmlns:a16="http://schemas.microsoft.com/office/drawing/2014/main" id="{D7EA9FE8-B9C5-C4A1-70FF-DFC63FC0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11" y="2852420"/>
            <a:ext cx="914400" cy="914400"/>
          </a:xfrm>
          <a:prstGeom prst="rect">
            <a:avLst/>
          </a:prstGeom>
        </p:spPr>
      </p:pic>
      <p:pic>
        <p:nvPicPr>
          <p:cNvPr id="24" name="Graphic 23" descr="Group outline">
            <a:extLst>
              <a:ext uri="{FF2B5EF4-FFF2-40B4-BE49-F238E27FC236}">
                <a16:creationId xmlns:a16="http://schemas.microsoft.com/office/drawing/2014/main" id="{2565AB25-8601-23A4-B6EB-BC4F66F96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6800" y="2852420"/>
            <a:ext cx="914400" cy="914400"/>
          </a:xfrm>
          <a:prstGeom prst="rect">
            <a:avLst/>
          </a:prstGeom>
        </p:spPr>
      </p:pic>
      <p:pic>
        <p:nvPicPr>
          <p:cNvPr id="28" name="Graphic 27" descr="Wine outline">
            <a:extLst>
              <a:ext uri="{FF2B5EF4-FFF2-40B4-BE49-F238E27FC236}">
                <a16:creationId xmlns:a16="http://schemas.microsoft.com/office/drawing/2014/main" id="{D2B1CD25-F807-FA5D-232B-5033A4A8F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0544" y="2852420"/>
            <a:ext cx="914400" cy="914400"/>
          </a:xfrm>
          <a:prstGeom prst="rect">
            <a:avLst/>
          </a:prstGeom>
        </p:spPr>
      </p:pic>
      <p:pic>
        <p:nvPicPr>
          <p:cNvPr id="34" name="Graphic 33" descr="Store with solid fill">
            <a:extLst>
              <a:ext uri="{FF2B5EF4-FFF2-40B4-BE49-F238E27FC236}">
                <a16:creationId xmlns:a16="http://schemas.microsoft.com/office/drawing/2014/main" id="{06A72552-4A89-024F-D1F6-4A00EE171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4288" y="2852420"/>
            <a:ext cx="914400" cy="914400"/>
          </a:xfrm>
          <a:prstGeom prst="rect">
            <a:avLst/>
          </a:prstGeom>
        </p:spPr>
      </p:pic>
      <p:pic>
        <p:nvPicPr>
          <p:cNvPr id="36" name="Picture 35" descr="A red and white flag with a leaf in the middle&#10;&#10;Description automatically generated">
            <a:extLst>
              <a:ext uri="{FF2B5EF4-FFF2-40B4-BE49-F238E27FC236}">
                <a16:creationId xmlns:a16="http://schemas.microsoft.com/office/drawing/2014/main" id="{5B5C1B6B-298C-6ADB-1237-3E7679532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3643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844265" y="2634363"/>
            <a:ext cx="1350513" cy="1350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identify and distinguish</a:t>
            </a:r>
          </a:p>
          <a:p>
            <a:r>
              <a:rPr lang="en-US" dirty="0"/>
              <a:t>the dead stock among </a:t>
            </a:r>
          </a:p>
          <a:p>
            <a:r>
              <a:rPr lang="en-US" dirty="0"/>
              <a:t>traffic builders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Pareto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To identify Top performing </a:t>
            </a:r>
          </a:p>
          <a:p>
            <a:r>
              <a:rPr lang="en-US" dirty="0"/>
              <a:t>SKUs, to prevent</a:t>
            </a:r>
          </a:p>
          <a:p>
            <a:r>
              <a:rPr lang="en-US" dirty="0"/>
              <a:t>their Stock-outs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Daily Sales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dirty="0"/>
              <a:t>To determine the cause of</a:t>
            </a:r>
          </a:p>
          <a:p>
            <a:r>
              <a:rPr lang="en-US" dirty="0"/>
              <a:t>plummeting daily sales</a:t>
            </a:r>
          </a:p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7206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Data Journey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Collected from store’s </a:t>
            </a:r>
            <a:r>
              <a:rPr lang="en-US" sz="1000" dirty="0"/>
              <a:t>Point-of-Sale</a:t>
            </a:r>
            <a:r>
              <a:rPr lang="en-US" sz="1050" dirty="0"/>
              <a:t> system</a:t>
            </a:r>
          </a:p>
          <a:p>
            <a:pPr algn="l"/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Inventory records of around 15-20 items per department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Analysis I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zh-CN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Creating a “Scale” for objectives 1 &amp; 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Geo Analysis for objective 3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Results &amp; Findings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Transforming insights to 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XML files to Macro Workbooks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/>
              <a:t>Store’s ledger spanning 14 months of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Analysis II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Making box plots</a:t>
            </a:r>
          </a:p>
          <a:p>
            <a:pPr algn="l"/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Determining correlations</a:t>
            </a:r>
          </a:p>
          <a:p>
            <a:pPr algn="l"/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050" dirty="0"/>
              <a:t>Finding trends in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pic>
        <p:nvPicPr>
          <p:cNvPr id="18" name="Graphic 17" descr="A flying arrow">
            <a:extLst>
              <a:ext uri="{FF2B5EF4-FFF2-40B4-BE49-F238E27FC236}">
                <a16:creationId xmlns:a16="http://schemas.microsoft.com/office/drawing/2014/main" id="{5DDED513-BE91-5B45-EF60-758D47EAC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21601">
            <a:off x="2386422" y="3910168"/>
            <a:ext cx="858175" cy="525001"/>
          </a:xfrm>
          <a:prstGeom prst="rect">
            <a:avLst/>
          </a:prstGeom>
        </p:spPr>
      </p:pic>
      <p:pic>
        <p:nvPicPr>
          <p:cNvPr id="19" name="Graphic 18" descr="A flying arrow">
            <a:extLst>
              <a:ext uri="{FF2B5EF4-FFF2-40B4-BE49-F238E27FC236}">
                <a16:creationId xmlns:a16="http://schemas.microsoft.com/office/drawing/2014/main" id="{8B1937D2-9A8B-2DBD-D9E6-C9DEA03B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96715">
            <a:off x="4694928" y="3835364"/>
            <a:ext cx="858175" cy="525001"/>
          </a:xfrm>
          <a:prstGeom prst="rect">
            <a:avLst/>
          </a:prstGeom>
        </p:spPr>
      </p:pic>
      <p:pic>
        <p:nvPicPr>
          <p:cNvPr id="20" name="Graphic 19" descr="A flying arrow">
            <a:extLst>
              <a:ext uri="{FF2B5EF4-FFF2-40B4-BE49-F238E27FC236}">
                <a16:creationId xmlns:a16="http://schemas.microsoft.com/office/drawing/2014/main" id="{55CF47D9-5A05-0E6D-D19D-36A958900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321601">
            <a:off x="6900450" y="3763343"/>
            <a:ext cx="858175" cy="525001"/>
          </a:xfrm>
          <a:prstGeom prst="rect">
            <a:avLst/>
          </a:prstGeom>
        </p:spPr>
      </p:pic>
      <p:pic>
        <p:nvPicPr>
          <p:cNvPr id="21" name="Graphic 20" descr="A flying arrow">
            <a:extLst>
              <a:ext uri="{FF2B5EF4-FFF2-40B4-BE49-F238E27FC236}">
                <a16:creationId xmlns:a16="http://schemas.microsoft.com/office/drawing/2014/main" id="{4DD97857-75B3-2D85-09A2-27E81074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5238">
            <a:off x="8969466" y="3835362"/>
            <a:ext cx="858175" cy="5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Assigning “Score(s)”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Finding the item’s probability of </a:t>
            </a:r>
          </a:p>
          <a:p>
            <a:r>
              <a:rPr lang="en-US" dirty="0"/>
              <a:t>     being sold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3BC453-161C-7A3A-FCEC-F51B2162D8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8356" y="2250440"/>
            <a:ext cx="5942076" cy="84582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Scoring it based on its Popularity &amp;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4A6AD7D6-3293-B4C1-4263-E02BE31B4FF8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/>
            <p:txBody>
              <a:bodyPr/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𝑆𝑐𝑜𝑟𝑒</m:t>
                      </m:r>
                      <m:r>
                        <a:rPr lang="en-CA" sz="18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𝑃𝑟𝑜𝑏𝑎𝑏𝑖𝑙𝑖𝑡𝑦</m:t>
                          </m:r>
                          <m:r>
                            <a:rPr lang="en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𝑃𝑜𝑝𝑢𝑙𝑎𝑟𝑖𝑡𝑦</m:t>
                          </m:r>
                        </m:num>
                        <m:den>
                          <m:r>
                            <a:rPr lang="en-CA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4A6AD7D6-3293-B4C1-4263-E02BE31B4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/>
              <a:t>Dead Stock VS Traffic Builders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5A1F57-77A4-3149-E1F5-1ADF11C69D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845853"/>
              </p:ext>
            </p:extLst>
          </p:nvPr>
        </p:nvGraphicFramePr>
        <p:xfrm>
          <a:off x="484188" y="1809750"/>
          <a:ext cx="11001375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/>
              <a:t>Fast Movers (Whiskeys – 1 of 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452F78-F898-FEC6-EF10-8D65833C0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841285"/>
              </p:ext>
            </p:extLst>
          </p:nvPr>
        </p:nvGraphicFramePr>
        <p:xfrm>
          <a:off x="484188" y="1771650"/>
          <a:ext cx="11001375" cy="4160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71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499616"/>
            <a:ext cx="4365498" cy="2157984"/>
          </a:xfrm>
        </p:spPr>
        <p:txBody>
          <a:bodyPr/>
          <a:lstStyle/>
          <a:p>
            <a:r>
              <a:rPr lang="en-US" sz="5400" dirty="0"/>
              <a:t>Closeness to</a:t>
            </a:r>
            <a:br>
              <a:rPr lang="en-US" sz="5400" dirty="0"/>
            </a:br>
            <a:r>
              <a:rPr lang="en-US" sz="5400" dirty="0"/>
              <a:t>Competitors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7 Competitors within circle of radius 1 KM</a:t>
            </a:r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With addition of a new entrant in December 2022</a:t>
            </a:r>
          </a:p>
        </p:txBody>
      </p:sp>
      <p:pic>
        <p:nvPicPr>
          <p:cNvPr id="6" name="Picture Placeholder 5" descr="A map with a circle with red points&#10;&#10;Description automatically generated with medium confidence">
            <a:extLst>
              <a:ext uri="{FF2B5EF4-FFF2-40B4-BE49-F238E27FC236}">
                <a16:creationId xmlns:a16="http://schemas.microsoft.com/office/drawing/2014/main" id="{2B080123-8179-5F2A-B92D-F1A238BC3D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16" r="2916"/>
          <a:stretch>
            <a:fillRect/>
          </a:stretch>
        </p:blipFill>
        <p:spPr>
          <a:xfrm>
            <a:off x="5306568" y="420624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7FB49D-70BC-8BD7-DD62-C2868B0C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Recommendations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A5AB26-ED69-C202-1AFB-A4A19E16DC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741" y="2474821"/>
            <a:ext cx="2514600" cy="338328"/>
          </a:xfrm>
        </p:spPr>
        <p:txBody>
          <a:bodyPr/>
          <a:lstStyle/>
          <a:p>
            <a:pPr algn="l"/>
            <a:r>
              <a:rPr lang="en-US" sz="2000" b="1" dirty="0"/>
              <a:t>Popularity Tracking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1/5</a:t>
            </a:r>
            <a:r>
              <a:rPr lang="en-US" baseline="30000" dirty="0"/>
              <a:t>th</a:t>
            </a:r>
            <a:r>
              <a:rPr lang="en-US" dirty="0"/>
              <a:t> Items labelled Dead Stock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Managers should be aware of an item’s popularity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Various resources on web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43B57-52A2-C8A5-CFEA-59973049F9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1400" y="2474821"/>
            <a:ext cx="2514600" cy="338328"/>
          </a:xfrm>
        </p:spPr>
        <p:txBody>
          <a:bodyPr/>
          <a:lstStyle/>
          <a:p>
            <a:pPr algn="l"/>
            <a:r>
              <a:rPr lang="en-US" sz="2000" b="1" dirty="0"/>
              <a:t>Customer Request Form</a:t>
            </a:r>
          </a:p>
          <a:p>
            <a:pPr algn="l"/>
            <a:endParaRPr lang="en-US" sz="20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To maximize sales probability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Extended control to customers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F4A809-29D8-165B-1C85-5FB69DA2EC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5059" y="2474821"/>
            <a:ext cx="2514600" cy="338328"/>
          </a:xfrm>
        </p:spPr>
        <p:txBody>
          <a:bodyPr/>
          <a:lstStyle/>
          <a:p>
            <a:pPr algn="l"/>
            <a:r>
              <a:rPr lang="en-US" sz="2000" b="1" dirty="0"/>
              <a:t>Lookout for Top Sellers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 always keep an eye on fast movers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Buy in bulk, during limited time offers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Prevent Stockouts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53377A-8252-E7D8-7D40-4C89B9255A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88718" y="2474821"/>
            <a:ext cx="2514600" cy="338328"/>
          </a:xfrm>
        </p:spPr>
        <p:txBody>
          <a:bodyPr/>
          <a:lstStyle/>
          <a:p>
            <a:pPr algn="l"/>
            <a:r>
              <a:rPr lang="en-US" sz="2000" b="1" dirty="0"/>
              <a:t>Destination Merchandise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Broaden the customer base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Include competitors’ products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Include additional items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A30FCA2-80C6-CF3C-F17C-360C7DC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C52926D2-18D2-AED1-3AE7-6A591CC1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BUSINESS DATA MANAGEMENT</a:t>
            </a:r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FC12385A-2C7F-F62F-660D-F6C459FC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4A2E5C-55EF-CCB8-4CC6-850C6F018E79}"/>
              </a:ext>
            </a:extLst>
          </p:cNvPr>
          <p:cNvSpPr txBox="1"/>
          <p:nvPr/>
        </p:nvSpPr>
        <p:spPr>
          <a:xfrm>
            <a:off x="564356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18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{E80FA145-B53E-42FA-B9FB-C11818047FD6}tf11429527_win32</Template>
  <TotalTime>198</TotalTime>
  <Words>356</Words>
  <Application>Microsoft Office PowerPoint</Application>
  <PresentationFormat>Widescreen</PresentationFormat>
  <Paragraphs>118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Karla</vt:lpstr>
      <vt:lpstr>SF Pro Display</vt:lpstr>
      <vt:lpstr>Univers Condensed Light</vt:lpstr>
      <vt:lpstr>Office Theme</vt:lpstr>
      <vt:lpstr>  Business Data Management  Inventory Management &amp; Pareto Analysis for a Retail Liquor Store</vt:lpstr>
      <vt:lpstr>ABOUT THE COMPANY</vt:lpstr>
      <vt:lpstr>Problems</vt:lpstr>
      <vt:lpstr>Data Journey</vt:lpstr>
      <vt:lpstr>Assigning “Score(s)”</vt:lpstr>
      <vt:lpstr>Dead Stock VS Traffic Builders </vt:lpstr>
      <vt:lpstr>Fast Movers (Whiskeys – 1 of 6)</vt:lpstr>
      <vt:lpstr>Closeness to Competitors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&amp; Pareto Analysis for a Retail Liquor Store</dc:title>
  <dc:creator>Harmanpreet Singh</dc:creator>
  <cp:lastModifiedBy>Harmanpreet Singh</cp:lastModifiedBy>
  <cp:revision>3</cp:revision>
  <dcterms:created xsi:type="dcterms:W3CDTF">2023-08-28T10:38:52Z</dcterms:created>
  <dcterms:modified xsi:type="dcterms:W3CDTF">2023-08-29T07:11:56Z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